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8"/>
  </p:notesMasterIdLst>
  <p:sldIdLst>
    <p:sldId id="321" r:id="rId3"/>
    <p:sldId id="256" r:id="rId4"/>
    <p:sldId id="267" r:id="rId5"/>
    <p:sldId id="268" r:id="rId6"/>
    <p:sldId id="277" r:id="rId7"/>
    <p:sldId id="304" r:id="rId8"/>
    <p:sldId id="305" r:id="rId9"/>
    <p:sldId id="284" r:id="rId10"/>
    <p:sldId id="278" r:id="rId11"/>
    <p:sldId id="306" r:id="rId12"/>
    <p:sldId id="285" r:id="rId13"/>
    <p:sldId id="307" r:id="rId14"/>
    <p:sldId id="308" r:id="rId15"/>
    <p:sldId id="309" r:id="rId16"/>
    <p:sldId id="310" r:id="rId17"/>
    <p:sldId id="286" r:id="rId18"/>
    <p:sldId id="289" r:id="rId19"/>
    <p:sldId id="287" r:id="rId20"/>
    <p:sldId id="311" r:id="rId21"/>
    <p:sldId id="312" r:id="rId22"/>
    <p:sldId id="313" r:id="rId23"/>
    <p:sldId id="315" r:id="rId24"/>
    <p:sldId id="288" r:id="rId25"/>
    <p:sldId id="290" r:id="rId26"/>
    <p:sldId id="318" r:id="rId27"/>
    <p:sldId id="316" r:id="rId28"/>
    <p:sldId id="314" r:id="rId29"/>
    <p:sldId id="317" r:id="rId30"/>
    <p:sldId id="291" r:id="rId31"/>
    <p:sldId id="292" r:id="rId32"/>
    <p:sldId id="319" r:id="rId33"/>
    <p:sldId id="320" r:id="rId34"/>
    <p:sldId id="281" r:id="rId35"/>
    <p:sldId id="282" r:id="rId36"/>
    <p:sldId id="294" r:id="rId37"/>
    <p:sldId id="296" r:id="rId38"/>
    <p:sldId id="298" r:id="rId39"/>
    <p:sldId id="299" r:id="rId40"/>
    <p:sldId id="300" r:id="rId41"/>
    <p:sldId id="302" r:id="rId42"/>
    <p:sldId id="303" r:id="rId43"/>
    <p:sldId id="301" r:id="rId44"/>
    <p:sldId id="295" r:id="rId45"/>
    <p:sldId id="293"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CB"/>
    <a:srgbClr val="FFDE17"/>
    <a:srgbClr val="D32D98"/>
    <a:srgbClr val="BC8B10"/>
    <a:srgbClr val="5197CB"/>
    <a:srgbClr val="01FFE3"/>
    <a:srgbClr val="C23E77"/>
    <a:srgbClr val="CC3399"/>
    <a:srgbClr val="78B8E6"/>
    <a:srgbClr val="40474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7" autoAdjust="0"/>
    <p:restoredTop sz="92892"/>
  </p:normalViewPr>
  <p:slideViewPr>
    <p:cSldViewPr snapToGrid="0">
      <p:cViewPr varScale="1">
        <p:scale>
          <a:sx n="62" d="100"/>
          <a:sy n="62" d="100"/>
        </p:scale>
        <p:origin x="113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8C9B5-D4B5-469B-87AB-C5440275D4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C3FC2F9-DD7A-4640-AE3E-AAB992F3ECAF}">
      <dgm:prSet phldrT="[Metin]"/>
      <dgm:spPr/>
      <dgm:t>
        <a:bodyPr/>
        <a:lstStyle/>
        <a:p>
          <a:r>
            <a:rPr lang="tr-TR" b="1" dirty="0">
              <a:solidFill>
                <a:schemeClr val="bg1"/>
              </a:solidFill>
            </a:rPr>
            <a:t>GİRİŞ KISMINDA KULLANACAĞINIZ KAYNAKLARIN DEĞERLENDİRİLMESİ</a:t>
          </a:r>
        </a:p>
      </dgm:t>
    </dgm:pt>
    <dgm:pt modelId="{F15D0F7B-541C-408B-930A-DC92B62CC077}" type="parTrans" cxnId="{965B0344-592D-45DD-BE54-50F783DB2129}">
      <dgm:prSet/>
      <dgm:spPr/>
      <dgm:t>
        <a:bodyPr/>
        <a:lstStyle/>
        <a:p>
          <a:endParaRPr lang="tr-TR"/>
        </a:p>
      </dgm:t>
    </dgm:pt>
    <dgm:pt modelId="{E80D2EAF-0790-4F8E-BF6D-70C9F4C0F63C}" type="sibTrans" cxnId="{965B0344-592D-45DD-BE54-50F783DB2129}">
      <dgm:prSet/>
      <dgm:spPr/>
      <dgm:t>
        <a:bodyPr/>
        <a:lstStyle/>
        <a:p>
          <a:endParaRPr lang="tr-TR"/>
        </a:p>
      </dgm:t>
    </dgm:pt>
    <dgm:pt modelId="{2FFDEF43-633B-49EB-8C05-AE7699DF4371}">
      <dgm:prSet phldrT="[Metin]"/>
      <dgm:spPr/>
      <dgm:t>
        <a:bodyPr/>
        <a:lstStyle/>
        <a:p>
          <a:r>
            <a:rPr lang="tr-TR" dirty="0"/>
            <a:t> </a:t>
          </a:r>
        </a:p>
      </dgm:t>
    </dgm:pt>
    <dgm:pt modelId="{0B5F3E36-BF12-40ED-8188-4BF37157A2D4}" type="parTrans" cxnId="{0F44F5AE-49DF-4E22-BE92-B6A65EE4455C}">
      <dgm:prSet/>
      <dgm:spPr/>
      <dgm:t>
        <a:bodyPr/>
        <a:lstStyle/>
        <a:p>
          <a:endParaRPr lang="tr-TR"/>
        </a:p>
      </dgm:t>
    </dgm:pt>
    <dgm:pt modelId="{8EBF7E17-6C88-44DE-8356-564BADAA7D8C}" type="sibTrans" cxnId="{0F44F5AE-49DF-4E22-BE92-B6A65EE4455C}">
      <dgm:prSet/>
      <dgm:spPr/>
      <dgm:t>
        <a:bodyPr/>
        <a:lstStyle/>
        <a:p>
          <a:endParaRPr lang="tr-TR"/>
        </a:p>
      </dgm:t>
    </dgm:pt>
    <dgm:pt modelId="{D336F473-3203-4102-9A87-C88854C2CFF6}">
      <dgm:prSet phldrT="[Metin]"/>
      <dgm:spPr/>
      <dgm:t>
        <a:bodyPr/>
        <a:lstStyle/>
        <a:p>
          <a:r>
            <a:rPr lang="tr-TR" dirty="0"/>
            <a:t>GİRİŞ</a:t>
          </a:r>
        </a:p>
      </dgm:t>
    </dgm:pt>
    <dgm:pt modelId="{896B3B71-F9A2-44BD-B72A-48420D76FA14}" type="parTrans" cxnId="{944F2417-967C-4A8A-BF67-1AD9622E807D}">
      <dgm:prSet/>
      <dgm:spPr/>
      <dgm:t>
        <a:bodyPr/>
        <a:lstStyle/>
        <a:p>
          <a:endParaRPr lang="tr-TR"/>
        </a:p>
      </dgm:t>
    </dgm:pt>
    <dgm:pt modelId="{45D8C0C1-E65D-4FED-8D78-3EE5FF4CD25F}" type="sibTrans" cxnId="{944F2417-967C-4A8A-BF67-1AD9622E807D}">
      <dgm:prSet/>
      <dgm:spPr/>
      <dgm:t>
        <a:bodyPr/>
        <a:lstStyle/>
        <a:p>
          <a:endParaRPr lang="tr-TR"/>
        </a:p>
      </dgm:t>
    </dgm:pt>
    <dgm:pt modelId="{5974A05D-F303-4B2A-B3CA-62C0A62BE5A4}">
      <dgm:prSet phldrT="[Metin]"/>
      <dgm:spPr/>
      <dgm:t>
        <a:bodyPr/>
        <a:lstStyle/>
        <a:p>
          <a:r>
            <a:rPr lang="tr-TR" dirty="0"/>
            <a:t> </a:t>
          </a:r>
        </a:p>
      </dgm:t>
    </dgm:pt>
    <dgm:pt modelId="{7A1241EB-AA7B-4217-AF4D-58093F788FA7}" type="parTrans" cxnId="{648BDB57-D2F8-4E47-8941-DB259C37A3EB}">
      <dgm:prSet/>
      <dgm:spPr/>
      <dgm:t>
        <a:bodyPr/>
        <a:lstStyle/>
        <a:p>
          <a:endParaRPr lang="tr-TR"/>
        </a:p>
      </dgm:t>
    </dgm:pt>
    <dgm:pt modelId="{F65DE2E0-05F5-446F-AABE-5C448FC5384A}" type="sibTrans" cxnId="{648BDB57-D2F8-4E47-8941-DB259C37A3EB}">
      <dgm:prSet/>
      <dgm:spPr/>
      <dgm:t>
        <a:bodyPr/>
        <a:lstStyle/>
        <a:p>
          <a:endParaRPr lang="tr-TR"/>
        </a:p>
      </dgm:t>
    </dgm:pt>
    <dgm:pt modelId="{CC37FD8A-6248-4F00-A444-207128154025}">
      <dgm:prSet phldrT="[Metin]"/>
      <dgm:spPr/>
      <dgm:t>
        <a:bodyPr/>
        <a:lstStyle/>
        <a:p>
          <a:r>
            <a:rPr lang="tr-TR" dirty="0"/>
            <a:t> </a:t>
          </a:r>
        </a:p>
      </dgm:t>
    </dgm:pt>
    <dgm:pt modelId="{5F4E0B9F-C0B5-4558-859B-B09D8549C39F}" type="parTrans" cxnId="{2C76E6E7-75EE-4D54-A42B-8DFA1F5ABBE6}">
      <dgm:prSet/>
      <dgm:spPr/>
      <dgm:t>
        <a:bodyPr/>
        <a:lstStyle/>
        <a:p>
          <a:endParaRPr lang="tr-TR"/>
        </a:p>
      </dgm:t>
    </dgm:pt>
    <dgm:pt modelId="{02E8FF5C-163F-42EB-84FB-1478414E34A3}" type="sibTrans" cxnId="{2C76E6E7-75EE-4D54-A42B-8DFA1F5ABBE6}">
      <dgm:prSet/>
      <dgm:spPr/>
      <dgm:t>
        <a:bodyPr/>
        <a:lstStyle/>
        <a:p>
          <a:endParaRPr lang="tr-TR"/>
        </a:p>
      </dgm:t>
    </dgm:pt>
    <dgm:pt modelId="{AED1ECB9-C5A6-4A00-B667-F17DEADD8815}">
      <dgm:prSet phldrT="[Metin]"/>
      <dgm:spPr/>
      <dgm:t>
        <a:bodyPr/>
        <a:lstStyle/>
        <a:p>
          <a:r>
            <a:rPr lang="tr-TR" dirty="0"/>
            <a:t> </a:t>
          </a:r>
        </a:p>
      </dgm:t>
    </dgm:pt>
    <dgm:pt modelId="{DA79D0B5-F779-4E57-AD13-366EFE557E0F}" type="parTrans" cxnId="{DDCAC3D8-DA30-4370-B33B-8045B3B3E76F}">
      <dgm:prSet/>
      <dgm:spPr/>
      <dgm:t>
        <a:bodyPr/>
        <a:lstStyle/>
        <a:p>
          <a:endParaRPr lang="tr-TR"/>
        </a:p>
      </dgm:t>
    </dgm:pt>
    <dgm:pt modelId="{B7D15CE9-E77B-4372-878C-74A6C891B747}" type="sibTrans" cxnId="{DDCAC3D8-DA30-4370-B33B-8045B3B3E76F}">
      <dgm:prSet/>
      <dgm:spPr/>
      <dgm:t>
        <a:bodyPr/>
        <a:lstStyle/>
        <a:p>
          <a:endParaRPr lang="tr-TR"/>
        </a:p>
      </dgm:t>
    </dgm:pt>
    <dgm:pt modelId="{B8DB0D24-F31B-452F-A0AD-E29240EAEEFC}">
      <dgm:prSet phldrT="[Metin]"/>
      <dgm:spPr/>
      <dgm:t>
        <a:bodyPr/>
        <a:lstStyle/>
        <a:p>
          <a:r>
            <a:rPr lang="tr-TR" dirty="0"/>
            <a:t> </a:t>
          </a:r>
        </a:p>
      </dgm:t>
    </dgm:pt>
    <dgm:pt modelId="{15EA4AC3-7936-4583-A40D-722D2E73FE68}" type="parTrans" cxnId="{11E4FC17-4BE5-4C7D-8FD1-21D8FA8DBDBD}">
      <dgm:prSet/>
      <dgm:spPr/>
      <dgm:t>
        <a:bodyPr/>
        <a:lstStyle/>
        <a:p>
          <a:endParaRPr lang="tr-TR"/>
        </a:p>
      </dgm:t>
    </dgm:pt>
    <dgm:pt modelId="{5B85E636-8531-4A94-88AC-CC56E46BDD1B}" type="sibTrans" cxnId="{11E4FC17-4BE5-4C7D-8FD1-21D8FA8DBDBD}">
      <dgm:prSet/>
      <dgm:spPr/>
      <dgm:t>
        <a:bodyPr/>
        <a:lstStyle/>
        <a:p>
          <a:endParaRPr lang="tr-TR"/>
        </a:p>
      </dgm:t>
    </dgm:pt>
    <dgm:pt modelId="{34F1BF67-C68D-44B1-9D38-DA7141D7F8D9}">
      <dgm:prSet phldrT="[Metin]"/>
      <dgm:spPr/>
      <dgm:t>
        <a:bodyPr/>
        <a:lstStyle/>
        <a:p>
          <a:r>
            <a:rPr lang="tr-TR" dirty="0"/>
            <a:t> </a:t>
          </a:r>
        </a:p>
      </dgm:t>
    </dgm:pt>
    <dgm:pt modelId="{44FCDDF3-339D-46DA-B7FB-141659D1C42B}" type="parTrans" cxnId="{D6E7CD25-CA48-4BD7-95F5-294DD19AC34B}">
      <dgm:prSet/>
      <dgm:spPr/>
      <dgm:t>
        <a:bodyPr/>
        <a:lstStyle/>
        <a:p>
          <a:endParaRPr lang="tr-TR"/>
        </a:p>
      </dgm:t>
    </dgm:pt>
    <dgm:pt modelId="{6D137B40-1B8A-4959-BBB3-D4DADD75BD3B}" type="sibTrans" cxnId="{D6E7CD25-CA48-4BD7-95F5-294DD19AC34B}">
      <dgm:prSet/>
      <dgm:spPr/>
      <dgm:t>
        <a:bodyPr/>
        <a:lstStyle/>
        <a:p>
          <a:endParaRPr lang="tr-TR"/>
        </a:p>
      </dgm:t>
    </dgm:pt>
    <dgm:pt modelId="{F0802065-A03E-49AB-B381-78B949B841CC}">
      <dgm:prSet phldrT="[Metin]"/>
      <dgm:spPr/>
      <dgm:t>
        <a:bodyPr/>
        <a:lstStyle/>
        <a:p>
          <a:r>
            <a:rPr lang="tr-TR" dirty="0"/>
            <a:t>SONUÇ</a:t>
          </a:r>
        </a:p>
      </dgm:t>
    </dgm:pt>
    <dgm:pt modelId="{66910DEE-9682-4131-AC59-BAD7A9BEDE4E}" type="parTrans" cxnId="{CC394FB8-A685-4C01-B0D2-B411540359B9}">
      <dgm:prSet/>
      <dgm:spPr/>
      <dgm:t>
        <a:bodyPr/>
        <a:lstStyle/>
        <a:p>
          <a:endParaRPr lang="tr-TR"/>
        </a:p>
      </dgm:t>
    </dgm:pt>
    <dgm:pt modelId="{FC93E7DF-2B31-44F1-8A9E-44EAFB721FE0}" type="sibTrans" cxnId="{CC394FB8-A685-4C01-B0D2-B411540359B9}">
      <dgm:prSet/>
      <dgm:spPr/>
      <dgm:t>
        <a:bodyPr/>
        <a:lstStyle/>
        <a:p>
          <a:endParaRPr lang="tr-TR"/>
        </a:p>
      </dgm:t>
    </dgm:pt>
    <dgm:pt modelId="{7249A082-4957-4B2B-AF98-4B634BE7FC38}">
      <dgm:prSet phldrT="[Metin]"/>
      <dgm:spPr/>
      <dgm:t>
        <a:bodyPr/>
        <a:lstStyle/>
        <a:p>
          <a:r>
            <a:rPr lang="tr-TR" dirty="0"/>
            <a:t>  KARŞILAŞILAN ZORLUKLAR</a:t>
          </a:r>
        </a:p>
      </dgm:t>
    </dgm:pt>
    <dgm:pt modelId="{84563BCB-3C25-444C-BEF6-FFED97DF3923}" type="parTrans" cxnId="{D7291F05-9D21-4969-BCAE-DAF965D33946}">
      <dgm:prSet/>
      <dgm:spPr/>
      <dgm:t>
        <a:bodyPr/>
        <a:lstStyle/>
        <a:p>
          <a:endParaRPr lang="tr-TR"/>
        </a:p>
      </dgm:t>
    </dgm:pt>
    <dgm:pt modelId="{0EEF91F0-A5AF-4997-8917-80DCBB4E2469}" type="sibTrans" cxnId="{D7291F05-9D21-4969-BCAE-DAF965D33946}">
      <dgm:prSet/>
      <dgm:spPr/>
      <dgm:t>
        <a:bodyPr/>
        <a:lstStyle/>
        <a:p>
          <a:endParaRPr lang="tr-TR"/>
        </a:p>
      </dgm:t>
    </dgm:pt>
    <dgm:pt modelId="{16413996-7790-430C-B1C0-C6E8E1C007FF}">
      <dgm:prSet phldrT="[Metin]"/>
      <dgm:spPr/>
      <dgm:t>
        <a:bodyPr/>
        <a:lstStyle/>
        <a:p>
          <a:r>
            <a:rPr lang="tr-TR" dirty="0"/>
            <a:t>SONRAKİ MUHTEMEL ÇALIŞMA</a:t>
          </a:r>
        </a:p>
      </dgm:t>
    </dgm:pt>
    <dgm:pt modelId="{17F24EBE-E97F-446C-B7B2-28484247DDAC}" type="parTrans" cxnId="{4EAE6B55-DCEF-4CCD-879A-720EC711BD35}">
      <dgm:prSet/>
      <dgm:spPr/>
      <dgm:t>
        <a:bodyPr/>
        <a:lstStyle/>
        <a:p>
          <a:endParaRPr lang="tr-TR"/>
        </a:p>
      </dgm:t>
    </dgm:pt>
    <dgm:pt modelId="{593659D9-A950-4965-B969-A64DF86ADA33}" type="sibTrans" cxnId="{4EAE6B55-DCEF-4CCD-879A-720EC711BD35}">
      <dgm:prSet/>
      <dgm:spPr/>
      <dgm:t>
        <a:bodyPr/>
        <a:lstStyle/>
        <a:p>
          <a:endParaRPr lang="tr-TR"/>
        </a:p>
      </dgm:t>
    </dgm:pt>
    <dgm:pt modelId="{00FF2733-AEA1-43D5-993C-7351FBE815EF}">
      <dgm:prSet phldrT="[Metin]"/>
      <dgm:spPr/>
      <dgm:t>
        <a:bodyPr/>
        <a:lstStyle/>
        <a:p>
          <a:r>
            <a:rPr lang="tr-TR" dirty="0"/>
            <a:t>PUANLAMA</a:t>
          </a:r>
        </a:p>
      </dgm:t>
    </dgm:pt>
    <dgm:pt modelId="{9D2BDAB8-95AF-422D-B3A4-411DE0C94363}" type="parTrans" cxnId="{E39C46BB-67C4-4705-A815-375B9BBA8B76}">
      <dgm:prSet/>
      <dgm:spPr/>
      <dgm:t>
        <a:bodyPr/>
        <a:lstStyle/>
        <a:p>
          <a:endParaRPr lang="tr-TR"/>
        </a:p>
      </dgm:t>
    </dgm:pt>
    <dgm:pt modelId="{B1CC7F71-00C5-43C2-BE41-02D33F7FC963}" type="sibTrans" cxnId="{E39C46BB-67C4-4705-A815-375B9BBA8B76}">
      <dgm:prSet/>
      <dgm:spPr/>
      <dgm:t>
        <a:bodyPr/>
        <a:lstStyle/>
        <a:p>
          <a:endParaRPr lang="tr-TR"/>
        </a:p>
      </dgm:t>
    </dgm:pt>
    <dgm:pt modelId="{0FB09900-76AF-C144-A0CE-D87081CA5EB5}">
      <dgm:prSet phldrT="[Metin]"/>
      <dgm:spPr/>
      <dgm:t>
        <a:bodyPr/>
        <a:lstStyle/>
        <a:p>
          <a:r>
            <a:rPr lang="tr-TR" dirty="0"/>
            <a:t>KAYNAKÇA</a:t>
          </a:r>
        </a:p>
      </dgm:t>
    </dgm:pt>
    <dgm:pt modelId="{5B86ABA2-2A91-C54D-8475-5361811546EE}" type="parTrans" cxnId="{111003EF-5318-264D-B665-BEBAF009CDE3}">
      <dgm:prSet/>
      <dgm:spPr/>
      <dgm:t>
        <a:bodyPr/>
        <a:lstStyle/>
        <a:p>
          <a:endParaRPr lang="en-US"/>
        </a:p>
      </dgm:t>
    </dgm:pt>
    <dgm:pt modelId="{22B9DA3A-F1AB-854E-A860-C27199EA5610}" type="sibTrans" cxnId="{111003EF-5318-264D-B665-BEBAF009CDE3}">
      <dgm:prSet/>
      <dgm:spPr/>
      <dgm:t>
        <a:bodyPr/>
        <a:lstStyle/>
        <a:p>
          <a:endParaRPr lang="en-US"/>
        </a:p>
      </dgm:t>
    </dgm:pt>
    <dgm:pt modelId="{64D87E34-4B04-FE43-93BE-806772AFC833}">
      <dgm:prSet phldrT="[Metin]"/>
      <dgm:spPr/>
      <dgm:t>
        <a:bodyPr/>
        <a:lstStyle/>
        <a:p>
          <a:r>
            <a:rPr lang="tr-TR" dirty="0"/>
            <a:t>ÖZET</a:t>
          </a:r>
        </a:p>
      </dgm:t>
    </dgm:pt>
    <dgm:pt modelId="{7E18361C-5E7D-F84E-8A39-5AB2D8B28EFD}" type="parTrans" cxnId="{275194C9-7A5A-C848-A915-0EABEB7456D1}">
      <dgm:prSet/>
      <dgm:spPr/>
      <dgm:t>
        <a:bodyPr/>
        <a:lstStyle/>
        <a:p>
          <a:endParaRPr lang="en-US"/>
        </a:p>
      </dgm:t>
    </dgm:pt>
    <dgm:pt modelId="{2A1B1454-83DD-4347-85E7-3A07563E68D8}" type="sibTrans" cxnId="{275194C9-7A5A-C848-A915-0EABEB7456D1}">
      <dgm:prSet/>
      <dgm:spPr/>
      <dgm:t>
        <a:bodyPr/>
        <a:lstStyle/>
        <a:p>
          <a:endParaRPr lang="en-US"/>
        </a:p>
      </dgm:t>
    </dgm:pt>
    <dgm:pt modelId="{0F9A0795-0C33-44EA-8D5E-9BE40A6BC2D2}" type="pres">
      <dgm:prSet presAssocID="{D2F8C9B5-D4B5-469B-87AB-C5440275D498}" presName="linear" presStyleCnt="0">
        <dgm:presLayoutVars>
          <dgm:animLvl val="lvl"/>
          <dgm:resizeHandles val="exact"/>
        </dgm:presLayoutVars>
      </dgm:prSet>
      <dgm:spPr/>
    </dgm:pt>
    <dgm:pt modelId="{CEFA4C85-38D7-451D-A0F1-6C2BA9B281FF}" type="pres">
      <dgm:prSet presAssocID="{AC3FC2F9-DD7A-4640-AE3E-AAB992F3ECAF}" presName="parentText" presStyleLbl="node1" presStyleIdx="0" presStyleCnt="8" custLinFactNeighborX="236" custLinFactNeighborY="8002">
        <dgm:presLayoutVars>
          <dgm:chMax val="0"/>
          <dgm:bulletEnabled val="1"/>
        </dgm:presLayoutVars>
      </dgm:prSet>
      <dgm:spPr/>
    </dgm:pt>
    <dgm:pt modelId="{5CC56EF8-5DFE-4AA3-A906-9D2BBD576C72}" type="pres">
      <dgm:prSet presAssocID="{AC3FC2F9-DD7A-4640-AE3E-AAB992F3ECAF}" presName="childText" presStyleLbl="revTx" presStyleIdx="0" presStyleCnt="6">
        <dgm:presLayoutVars>
          <dgm:bulletEnabled val="1"/>
        </dgm:presLayoutVars>
      </dgm:prSet>
      <dgm:spPr/>
    </dgm:pt>
    <dgm:pt modelId="{1014E8F6-91C4-EF4B-933F-AD346E0DC501}" type="pres">
      <dgm:prSet presAssocID="{64D87E34-4B04-FE43-93BE-806772AFC833}" presName="parentText" presStyleLbl="node1" presStyleIdx="1" presStyleCnt="8" custLinFactY="-12857" custLinFactNeighborY="-100000">
        <dgm:presLayoutVars>
          <dgm:chMax val="0"/>
          <dgm:bulletEnabled val="1"/>
        </dgm:presLayoutVars>
      </dgm:prSet>
      <dgm:spPr/>
    </dgm:pt>
    <dgm:pt modelId="{D3EAC7C4-F12B-C943-976F-461980ACDFC2}" type="pres">
      <dgm:prSet presAssocID="{2A1B1454-83DD-4347-85E7-3A07563E68D8}" presName="spacer" presStyleCnt="0"/>
      <dgm:spPr/>
    </dgm:pt>
    <dgm:pt modelId="{9D398B38-B231-4201-B93E-617E9B7697B1}" type="pres">
      <dgm:prSet presAssocID="{D336F473-3203-4102-9A87-C88854C2CFF6}" presName="parentText" presStyleLbl="node1" presStyleIdx="2" presStyleCnt="8">
        <dgm:presLayoutVars>
          <dgm:chMax val="0"/>
          <dgm:bulletEnabled val="1"/>
        </dgm:presLayoutVars>
      </dgm:prSet>
      <dgm:spPr/>
    </dgm:pt>
    <dgm:pt modelId="{6CA55EF4-45ED-4564-B8A4-115A1CF6C581}" type="pres">
      <dgm:prSet presAssocID="{D336F473-3203-4102-9A87-C88854C2CFF6}" presName="childText" presStyleLbl="revTx" presStyleIdx="1" presStyleCnt="6">
        <dgm:presLayoutVars>
          <dgm:bulletEnabled val="1"/>
        </dgm:presLayoutVars>
      </dgm:prSet>
      <dgm:spPr/>
    </dgm:pt>
    <dgm:pt modelId="{2330B607-6E53-4070-85ED-9AF5CDE88918}" type="pres">
      <dgm:prSet presAssocID="{F0802065-A03E-49AB-B381-78B949B841CC}" presName="parentText" presStyleLbl="node1" presStyleIdx="3" presStyleCnt="8">
        <dgm:presLayoutVars>
          <dgm:chMax val="0"/>
          <dgm:bulletEnabled val="1"/>
        </dgm:presLayoutVars>
      </dgm:prSet>
      <dgm:spPr/>
    </dgm:pt>
    <dgm:pt modelId="{F0AF845B-C2E9-4000-8087-8E31777E1FA9}" type="pres">
      <dgm:prSet presAssocID="{F0802065-A03E-49AB-B381-78B949B841CC}" presName="childText" presStyleLbl="revTx" presStyleIdx="2" presStyleCnt="6">
        <dgm:presLayoutVars>
          <dgm:bulletEnabled val="1"/>
        </dgm:presLayoutVars>
      </dgm:prSet>
      <dgm:spPr/>
    </dgm:pt>
    <dgm:pt modelId="{09F3A145-83DA-4618-924A-30593C73D424}" type="pres">
      <dgm:prSet presAssocID="{7249A082-4957-4B2B-AF98-4B634BE7FC38}" presName="parentText" presStyleLbl="node1" presStyleIdx="4" presStyleCnt="8">
        <dgm:presLayoutVars>
          <dgm:chMax val="0"/>
          <dgm:bulletEnabled val="1"/>
        </dgm:presLayoutVars>
      </dgm:prSet>
      <dgm:spPr/>
    </dgm:pt>
    <dgm:pt modelId="{BEE8ED3C-E4CD-4F38-8CA9-580E37AA0749}" type="pres">
      <dgm:prSet presAssocID="{7249A082-4957-4B2B-AF98-4B634BE7FC38}" presName="childText" presStyleLbl="revTx" presStyleIdx="3" presStyleCnt="6">
        <dgm:presLayoutVars>
          <dgm:bulletEnabled val="1"/>
        </dgm:presLayoutVars>
      </dgm:prSet>
      <dgm:spPr/>
    </dgm:pt>
    <dgm:pt modelId="{1819C53C-3F65-425A-B299-8DB103AC3635}" type="pres">
      <dgm:prSet presAssocID="{16413996-7790-430C-B1C0-C6E8E1C007FF}" presName="parentText" presStyleLbl="node1" presStyleIdx="5" presStyleCnt="8">
        <dgm:presLayoutVars>
          <dgm:chMax val="0"/>
          <dgm:bulletEnabled val="1"/>
        </dgm:presLayoutVars>
      </dgm:prSet>
      <dgm:spPr/>
    </dgm:pt>
    <dgm:pt modelId="{351920C1-457B-4E7F-94AF-EC7B86CCBEC7}" type="pres">
      <dgm:prSet presAssocID="{16413996-7790-430C-B1C0-C6E8E1C007FF}" presName="childText" presStyleLbl="revTx" presStyleIdx="4" presStyleCnt="6">
        <dgm:presLayoutVars>
          <dgm:bulletEnabled val="1"/>
        </dgm:presLayoutVars>
      </dgm:prSet>
      <dgm:spPr/>
    </dgm:pt>
    <dgm:pt modelId="{A76EC60A-FA69-4F54-8CAF-DEFC25DA6112}" type="pres">
      <dgm:prSet presAssocID="{00FF2733-AEA1-43D5-993C-7351FBE815EF}" presName="parentText" presStyleLbl="node1" presStyleIdx="6" presStyleCnt="8">
        <dgm:presLayoutVars>
          <dgm:chMax val="0"/>
          <dgm:bulletEnabled val="1"/>
        </dgm:presLayoutVars>
      </dgm:prSet>
      <dgm:spPr/>
    </dgm:pt>
    <dgm:pt modelId="{A079F2CB-09F3-406A-AF9A-F34C5957312E}" type="pres">
      <dgm:prSet presAssocID="{00FF2733-AEA1-43D5-993C-7351FBE815EF}" presName="childText" presStyleLbl="revTx" presStyleIdx="5" presStyleCnt="6">
        <dgm:presLayoutVars>
          <dgm:bulletEnabled val="1"/>
        </dgm:presLayoutVars>
      </dgm:prSet>
      <dgm:spPr/>
    </dgm:pt>
    <dgm:pt modelId="{E918B179-C89F-FF49-93F9-5F3E748CBFCF}" type="pres">
      <dgm:prSet presAssocID="{0FB09900-76AF-C144-A0CE-D87081CA5EB5}" presName="parentText" presStyleLbl="node1" presStyleIdx="7" presStyleCnt="8">
        <dgm:presLayoutVars>
          <dgm:chMax val="0"/>
          <dgm:bulletEnabled val="1"/>
        </dgm:presLayoutVars>
      </dgm:prSet>
      <dgm:spPr/>
    </dgm:pt>
  </dgm:ptLst>
  <dgm:cxnLst>
    <dgm:cxn modelId="{D7291F05-9D21-4969-BCAE-DAF965D33946}" srcId="{D2F8C9B5-D4B5-469B-87AB-C5440275D498}" destId="{7249A082-4957-4B2B-AF98-4B634BE7FC38}" srcOrd="4" destOrd="0" parTransId="{84563BCB-3C25-444C-BEF6-FFED97DF3923}" sibTransId="{0EEF91F0-A5AF-4997-8917-80DCBB4E2469}"/>
    <dgm:cxn modelId="{D37AFD06-EC8A-40EB-A39B-784160CD8E59}" type="presOf" srcId="{D336F473-3203-4102-9A87-C88854C2CFF6}" destId="{9D398B38-B231-4201-B93E-617E9B7697B1}" srcOrd="0" destOrd="0" presId="urn:microsoft.com/office/officeart/2005/8/layout/vList2"/>
    <dgm:cxn modelId="{944F2417-967C-4A8A-BF67-1AD9622E807D}" srcId="{D2F8C9B5-D4B5-469B-87AB-C5440275D498}" destId="{D336F473-3203-4102-9A87-C88854C2CFF6}" srcOrd="2" destOrd="0" parTransId="{896B3B71-F9A2-44BD-B72A-48420D76FA14}" sibTransId="{45D8C0C1-E65D-4FED-8D78-3EE5FF4CD25F}"/>
    <dgm:cxn modelId="{6D96A617-3E41-4938-9D47-AFADD17DF67C}" type="presOf" srcId="{7249A082-4957-4B2B-AF98-4B634BE7FC38}" destId="{09F3A145-83DA-4618-924A-30593C73D424}" srcOrd="0" destOrd="0" presId="urn:microsoft.com/office/officeart/2005/8/layout/vList2"/>
    <dgm:cxn modelId="{11E4FC17-4BE5-4C7D-8FD1-21D8FA8DBDBD}" srcId="{7249A082-4957-4B2B-AF98-4B634BE7FC38}" destId="{B8DB0D24-F31B-452F-A0AD-E29240EAEEFC}" srcOrd="0" destOrd="0" parTransId="{15EA4AC3-7936-4583-A40D-722D2E73FE68}" sibTransId="{5B85E636-8531-4A94-88AC-CC56E46BDD1B}"/>
    <dgm:cxn modelId="{41BC7D25-1FC6-48AE-B872-8C1B0CF6B8D9}" type="presOf" srcId="{D2F8C9B5-D4B5-469B-87AB-C5440275D498}" destId="{0F9A0795-0C33-44EA-8D5E-9BE40A6BC2D2}" srcOrd="0" destOrd="0" presId="urn:microsoft.com/office/officeart/2005/8/layout/vList2"/>
    <dgm:cxn modelId="{D6E7CD25-CA48-4BD7-95F5-294DD19AC34B}" srcId="{16413996-7790-430C-B1C0-C6E8E1C007FF}" destId="{34F1BF67-C68D-44B1-9D38-DA7141D7F8D9}" srcOrd="0" destOrd="0" parTransId="{44FCDDF3-339D-46DA-B7FB-141659D1C42B}" sibTransId="{6D137B40-1B8A-4959-BBB3-D4DADD75BD3B}"/>
    <dgm:cxn modelId="{9736262A-9A56-4B8B-A4F0-A80E141CE0FD}" type="presOf" srcId="{AC3FC2F9-DD7A-4640-AE3E-AAB992F3ECAF}" destId="{CEFA4C85-38D7-451D-A0F1-6C2BA9B281FF}" srcOrd="0" destOrd="0" presId="urn:microsoft.com/office/officeart/2005/8/layout/vList2"/>
    <dgm:cxn modelId="{E40BF83F-8151-3040-8989-3CF247EE6D30}" type="presOf" srcId="{0FB09900-76AF-C144-A0CE-D87081CA5EB5}" destId="{E918B179-C89F-FF49-93F9-5F3E748CBFCF}" srcOrd="0" destOrd="0" presId="urn:microsoft.com/office/officeart/2005/8/layout/vList2"/>
    <dgm:cxn modelId="{965B0344-592D-45DD-BE54-50F783DB2129}" srcId="{D2F8C9B5-D4B5-469B-87AB-C5440275D498}" destId="{AC3FC2F9-DD7A-4640-AE3E-AAB992F3ECAF}" srcOrd="0" destOrd="0" parTransId="{F15D0F7B-541C-408B-930A-DC92B62CC077}" sibTransId="{E80D2EAF-0790-4F8E-BF6D-70C9F4C0F63C}"/>
    <dgm:cxn modelId="{12981E66-61AC-4211-A0F9-314D6A9E003A}" type="presOf" srcId="{B8DB0D24-F31B-452F-A0AD-E29240EAEEFC}" destId="{BEE8ED3C-E4CD-4F38-8CA9-580E37AA0749}" srcOrd="0" destOrd="0" presId="urn:microsoft.com/office/officeart/2005/8/layout/vList2"/>
    <dgm:cxn modelId="{4EAE6B55-DCEF-4CCD-879A-720EC711BD35}" srcId="{D2F8C9B5-D4B5-469B-87AB-C5440275D498}" destId="{16413996-7790-430C-B1C0-C6E8E1C007FF}" srcOrd="5" destOrd="0" parTransId="{17F24EBE-E97F-446C-B7B2-28484247DDAC}" sibTransId="{593659D9-A950-4965-B969-A64DF86ADA33}"/>
    <dgm:cxn modelId="{648BDB57-D2F8-4E47-8941-DB259C37A3EB}" srcId="{D336F473-3203-4102-9A87-C88854C2CFF6}" destId="{5974A05D-F303-4B2A-B3CA-62C0A62BE5A4}" srcOrd="0" destOrd="0" parTransId="{7A1241EB-AA7B-4217-AF4D-58093F788FA7}" sibTransId="{F65DE2E0-05F5-446F-AABE-5C448FC5384A}"/>
    <dgm:cxn modelId="{0F44F5AE-49DF-4E22-BE92-B6A65EE4455C}" srcId="{AC3FC2F9-DD7A-4640-AE3E-AAB992F3ECAF}" destId="{2FFDEF43-633B-49EB-8C05-AE7699DF4371}" srcOrd="0" destOrd="0" parTransId="{0B5F3E36-BF12-40ED-8188-4BF37157A2D4}" sibTransId="{8EBF7E17-6C88-44DE-8356-564BADAA7D8C}"/>
    <dgm:cxn modelId="{85E9DEB2-C08C-4212-BA63-20B0A4924B46}" type="presOf" srcId="{00FF2733-AEA1-43D5-993C-7351FBE815EF}" destId="{A76EC60A-FA69-4F54-8CAF-DEFC25DA6112}" srcOrd="0" destOrd="0" presId="urn:microsoft.com/office/officeart/2005/8/layout/vList2"/>
    <dgm:cxn modelId="{CC394FB8-A685-4C01-B0D2-B411540359B9}" srcId="{D2F8C9B5-D4B5-469B-87AB-C5440275D498}" destId="{F0802065-A03E-49AB-B381-78B949B841CC}" srcOrd="3" destOrd="0" parTransId="{66910DEE-9682-4131-AC59-BAD7A9BEDE4E}" sibTransId="{FC93E7DF-2B31-44F1-8A9E-44EAFB721FE0}"/>
    <dgm:cxn modelId="{E39C46BB-67C4-4705-A815-375B9BBA8B76}" srcId="{D2F8C9B5-D4B5-469B-87AB-C5440275D498}" destId="{00FF2733-AEA1-43D5-993C-7351FBE815EF}" srcOrd="6" destOrd="0" parTransId="{9D2BDAB8-95AF-422D-B3A4-411DE0C94363}" sibTransId="{B1CC7F71-00C5-43C2-BE41-02D33F7FC963}"/>
    <dgm:cxn modelId="{23B916BE-0AB5-497C-A194-902F36BDD2F7}" type="presOf" srcId="{5974A05D-F303-4B2A-B3CA-62C0A62BE5A4}" destId="{6CA55EF4-45ED-4564-B8A4-115A1CF6C581}" srcOrd="0" destOrd="0" presId="urn:microsoft.com/office/officeart/2005/8/layout/vList2"/>
    <dgm:cxn modelId="{275194C9-7A5A-C848-A915-0EABEB7456D1}" srcId="{D2F8C9B5-D4B5-469B-87AB-C5440275D498}" destId="{64D87E34-4B04-FE43-93BE-806772AFC833}" srcOrd="1" destOrd="0" parTransId="{7E18361C-5E7D-F84E-8A39-5AB2D8B28EFD}" sibTransId="{2A1B1454-83DD-4347-85E7-3A07563E68D8}"/>
    <dgm:cxn modelId="{0DC236D2-1D65-4AD2-A958-F9F2858294B3}" type="presOf" srcId="{CC37FD8A-6248-4F00-A444-207128154025}" destId="{A079F2CB-09F3-406A-AF9A-F34C5957312E}" srcOrd="0" destOrd="0" presId="urn:microsoft.com/office/officeart/2005/8/layout/vList2"/>
    <dgm:cxn modelId="{DDCAC3D8-DA30-4370-B33B-8045B3B3E76F}" srcId="{F0802065-A03E-49AB-B381-78B949B841CC}" destId="{AED1ECB9-C5A6-4A00-B667-F17DEADD8815}" srcOrd="0" destOrd="0" parTransId="{DA79D0B5-F779-4E57-AD13-366EFE557E0F}" sibTransId="{B7D15CE9-E77B-4372-878C-74A6C891B747}"/>
    <dgm:cxn modelId="{57B815E1-9927-4257-9259-B1E3175BE815}" type="presOf" srcId="{AED1ECB9-C5A6-4A00-B667-F17DEADD8815}" destId="{F0AF845B-C2E9-4000-8087-8E31777E1FA9}" srcOrd="0" destOrd="0" presId="urn:microsoft.com/office/officeart/2005/8/layout/vList2"/>
    <dgm:cxn modelId="{8B3A10E5-8F0B-4EF6-B095-C5AB10C53993}" type="presOf" srcId="{F0802065-A03E-49AB-B381-78B949B841CC}" destId="{2330B607-6E53-4070-85ED-9AF5CDE88918}" srcOrd="0" destOrd="0" presId="urn:microsoft.com/office/officeart/2005/8/layout/vList2"/>
    <dgm:cxn modelId="{9CC983E6-19A4-474B-A9D3-88CBAC00CC73}" type="presOf" srcId="{34F1BF67-C68D-44B1-9D38-DA7141D7F8D9}" destId="{351920C1-457B-4E7F-94AF-EC7B86CCBEC7}" srcOrd="0" destOrd="0" presId="urn:microsoft.com/office/officeart/2005/8/layout/vList2"/>
    <dgm:cxn modelId="{2C76E6E7-75EE-4D54-A42B-8DFA1F5ABBE6}" srcId="{00FF2733-AEA1-43D5-993C-7351FBE815EF}" destId="{CC37FD8A-6248-4F00-A444-207128154025}" srcOrd="0" destOrd="0" parTransId="{5F4E0B9F-C0B5-4558-859B-B09D8549C39F}" sibTransId="{02E8FF5C-163F-42EB-84FB-1478414E34A3}"/>
    <dgm:cxn modelId="{111003EF-5318-264D-B665-BEBAF009CDE3}" srcId="{D2F8C9B5-D4B5-469B-87AB-C5440275D498}" destId="{0FB09900-76AF-C144-A0CE-D87081CA5EB5}" srcOrd="7" destOrd="0" parTransId="{5B86ABA2-2A91-C54D-8475-5361811546EE}" sibTransId="{22B9DA3A-F1AB-854E-A860-C27199EA5610}"/>
    <dgm:cxn modelId="{5ADBF6FB-CEE9-49AC-A793-184391354A1F}" type="presOf" srcId="{2FFDEF43-633B-49EB-8C05-AE7699DF4371}" destId="{5CC56EF8-5DFE-4AA3-A906-9D2BBD576C72}" srcOrd="0" destOrd="0" presId="urn:microsoft.com/office/officeart/2005/8/layout/vList2"/>
    <dgm:cxn modelId="{BA262DFE-EBC4-4E5F-8102-AB8C613FC164}" type="presOf" srcId="{16413996-7790-430C-B1C0-C6E8E1C007FF}" destId="{1819C53C-3F65-425A-B299-8DB103AC3635}" srcOrd="0" destOrd="0" presId="urn:microsoft.com/office/officeart/2005/8/layout/vList2"/>
    <dgm:cxn modelId="{BDFB54FE-6C7F-9C46-A671-55C72AB1B933}" type="presOf" srcId="{64D87E34-4B04-FE43-93BE-806772AFC833}" destId="{1014E8F6-91C4-EF4B-933F-AD346E0DC501}" srcOrd="0" destOrd="0" presId="urn:microsoft.com/office/officeart/2005/8/layout/vList2"/>
    <dgm:cxn modelId="{E22DB78C-9F99-45DB-9F69-AE3C4D9F9921}" type="presParOf" srcId="{0F9A0795-0C33-44EA-8D5E-9BE40A6BC2D2}" destId="{CEFA4C85-38D7-451D-A0F1-6C2BA9B281FF}" srcOrd="0" destOrd="0" presId="urn:microsoft.com/office/officeart/2005/8/layout/vList2"/>
    <dgm:cxn modelId="{E9A950C9-3A63-46B5-BB87-42192886388E}" type="presParOf" srcId="{0F9A0795-0C33-44EA-8D5E-9BE40A6BC2D2}" destId="{5CC56EF8-5DFE-4AA3-A906-9D2BBD576C72}" srcOrd="1" destOrd="0" presId="urn:microsoft.com/office/officeart/2005/8/layout/vList2"/>
    <dgm:cxn modelId="{D5B87A92-0DE1-524C-A9DB-578ED44FE8AC}" type="presParOf" srcId="{0F9A0795-0C33-44EA-8D5E-9BE40A6BC2D2}" destId="{1014E8F6-91C4-EF4B-933F-AD346E0DC501}" srcOrd="2" destOrd="0" presId="urn:microsoft.com/office/officeart/2005/8/layout/vList2"/>
    <dgm:cxn modelId="{69254F47-664C-C049-9A81-D5C9E6AD9D01}" type="presParOf" srcId="{0F9A0795-0C33-44EA-8D5E-9BE40A6BC2D2}" destId="{D3EAC7C4-F12B-C943-976F-461980ACDFC2}" srcOrd="3" destOrd="0" presId="urn:microsoft.com/office/officeart/2005/8/layout/vList2"/>
    <dgm:cxn modelId="{D4D782E7-6D79-49A5-9FB2-FD0786361EC2}" type="presParOf" srcId="{0F9A0795-0C33-44EA-8D5E-9BE40A6BC2D2}" destId="{9D398B38-B231-4201-B93E-617E9B7697B1}" srcOrd="4" destOrd="0" presId="urn:microsoft.com/office/officeart/2005/8/layout/vList2"/>
    <dgm:cxn modelId="{E841EB34-629D-4F4A-AB62-8D0033BC03A4}" type="presParOf" srcId="{0F9A0795-0C33-44EA-8D5E-9BE40A6BC2D2}" destId="{6CA55EF4-45ED-4564-B8A4-115A1CF6C581}" srcOrd="5" destOrd="0" presId="urn:microsoft.com/office/officeart/2005/8/layout/vList2"/>
    <dgm:cxn modelId="{032DA3C2-A075-46FA-8D0B-248A01F47D3B}" type="presParOf" srcId="{0F9A0795-0C33-44EA-8D5E-9BE40A6BC2D2}" destId="{2330B607-6E53-4070-85ED-9AF5CDE88918}" srcOrd="6" destOrd="0" presId="urn:microsoft.com/office/officeart/2005/8/layout/vList2"/>
    <dgm:cxn modelId="{960FC504-54F5-4069-9BE0-48A2940434E5}" type="presParOf" srcId="{0F9A0795-0C33-44EA-8D5E-9BE40A6BC2D2}" destId="{F0AF845B-C2E9-4000-8087-8E31777E1FA9}" srcOrd="7" destOrd="0" presId="urn:microsoft.com/office/officeart/2005/8/layout/vList2"/>
    <dgm:cxn modelId="{1F888339-255B-473A-A2E0-FCFA21EFFF33}" type="presParOf" srcId="{0F9A0795-0C33-44EA-8D5E-9BE40A6BC2D2}" destId="{09F3A145-83DA-4618-924A-30593C73D424}" srcOrd="8" destOrd="0" presId="urn:microsoft.com/office/officeart/2005/8/layout/vList2"/>
    <dgm:cxn modelId="{CB9EA00A-CC10-4223-8E08-9FEAB2B4F56D}" type="presParOf" srcId="{0F9A0795-0C33-44EA-8D5E-9BE40A6BC2D2}" destId="{BEE8ED3C-E4CD-4F38-8CA9-580E37AA0749}" srcOrd="9" destOrd="0" presId="urn:microsoft.com/office/officeart/2005/8/layout/vList2"/>
    <dgm:cxn modelId="{B211F26B-B3D6-4295-8FE1-9EA3899E48EC}" type="presParOf" srcId="{0F9A0795-0C33-44EA-8D5E-9BE40A6BC2D2}" destId="{1819C53C-3F65-425A-B299-8DB103AC3635}" srcOrd="10" destOrd="0" presId="urn:microsoft.com/office/officeart/2005/8/layout/vList2"/>
    <dgm:cxn modelId="{5BF97F17-2507-458B-9388-42436B8816C6}" type="presParOf" srcId="{0F9A0795-0C33-44EA-8D5E-9BE40A6BC2D2}" destId="{351920C1-457B-4E7F-94AF-EC7B86CCBEC7}" srcOrd="11" destOrd="0" presId="urn:microsoft.com/office/officeart/2005/8/layout/vList2"/>
    <dgm:cxn modelId="{2FFAAAC4-65D9-4CB1-9E8D-C851F1C6F0A6}" type="presParOf" srcId="{0F9A0795-0C33-44EA-8D5E-9BE40A6BC2D2}" destId="{A76EC60A-FA69-4F54-8CAF-DEFC25DA6112}" srcOrd="12" destOrd="0" presId="urn:microsoft.com/office/officeart/2005/8/layout/vList2"/>
    <dgm:cxn modelId="{0D4223A5-C653-49B8-A7C9-B09CD13912DC}" type="presParOf" srcId="{0F9A0795-0C33-44EA-8D5E-9BE40A6BC2D2}" destId="{A079F2CB-09F3-406A-AF9A-F34C5957312E}" srcOrd="13" destOrd="0" presId="urn:microsoft.com/office/officeart/2005/8/layout/vList2"/>
    <dgm:cxn modelId="{1F260F81-4862-CC44-8909-7002F7DECCE3}" type="presParOf" srcId="{0F9A0795-0C33-44EA-8D5E-9BE40A6BC2D2}" destId="{E918B179-C89F-FF49-93F9-5F3E748CBFC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A4C85-38D7-451D-A0F1-6C2BA9B281FF}">
      <dsp:nvSpPr>
        <dsp:cNvPr id="0" name=""/>
        <dsp:cNvSpPr/>
      </dsp:nvSpPr>
      <dsp:spPr>
        <a:xfrm>
          <a:off x="0" y="169162"/>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kern="1200" dirty="0">
              <a:solidFill>
                <a:schemeClr val="bg1"/>
              </a:solidFill>
            </a:rPr>
            <a:t>GİRİŞ KISMINDA KULLANACAĞINIZ KAYNAKLARIN DEĞERLENDİRİLMESİ</a:t>
          </a:r>
        </a:p>
      </dsp:txBody>
      <dsp:txXfrm>
        <a:off x="23417" y="192579"/>
        <a:ext cx="11203788" cy="432866"/>
      </dsp:txXfrm>
    </dsp:sp>
    <dsp:sp modelId="{5CC56EF8-5DFE-4AA3-A906-9D2BBD576C72}">
      <dsp:nvSpPr>
        <dsp:cNvPr id="0" name=""/>
        <dsp:cNvSpPr/>
      </dsp:nvSpPr>
      <dsp:spPr>
        <a:xfrm>
          <a:off x="0" y="6223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622359"/>
        <a:ext cx="11250622" cy="331200"/>
      </dsp:txXfrm>
    </dsp:sp>
    <dsp:sp modelId="{1014E8F6-91C4-EF4B-933F-AD346E0DC501}">
      <dsp:nvSpPr>
        <dsp:cNvPr id="0" name=""/>
        <dsp:cNvSpPr/>
      </dsp:nvSpPr>
      <dsp:spPr>
        <a:xfrm>
          <a:off x="0" y="834284"/>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ÖZET</a:t>
          </a:r>
        </a:p>
      </dsp:txBody>
      <dsp:txXfrm>
        <a:off x="23417" y="857701"/>
        <a:ext cx="11203788" cy="432866"/>
      </dsp:txXfrm>
    </dsp:sp>
    <dsp:sp modelId="{9D398B38-B231-4201-B93E-617E9B7697B1}">
      <dsp:nvSpPr>
        <dsp:cNvPr id="0" name=""/>
        <dsp:cNvSpPr/>
      </dsp:nvSpPr>
      <dsp:spPr>
        <a:xfrm>
          <a:off x="0" y="14908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GİRİŞ</a:t>
          </a:r>
        </a:p>
      </dsp:txBody>
      <dsp:txXfrm>
        <a:off x="23417" y="1514276"/>
        <a:ext cx="11203788" cy="432866"/>
      </dsp:txXfrm>
    </dsp:sp>
    <dsp:sp modelId="{6CA55EF4-45ED-4564-B8A4-115A1CF6C581}">
      <dsp:nvSpPr>
        <dsp:cNvPr id="0" name=""/>
        <dsp:cNvSpPr/>
      </dsp:nvSpPr>
      <dsp:spPr>
        <a:xfrm>
          <a:off x="0" y="19705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1970559"/>
        <a:ext cx="11250622" cy="331200"/>
      </dsp:txXfrm>
    </dsp:sp>
    <dsp:sp modelId="{2330B607-6E53-4070-85ED-9AF5CDE88918}">
      <dsp:nvSpPr>
        <dsp:cNvPr id="0" name=""/>
        <dsp:cNvSpPr/>
      </dsp:nvSpPr>
      <dsp:spPr>
        <a:xfrm>
          <a:off x="0" y="23017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SONUÇ</a:t>
          </a:r>
        </a:p>
      </dsp:txBody>
      <dsp:txXfrm>
        <a:off x="23417" y="2325176"/>
        <a:ext cx="11203788" cy="432866"/>
      </dsp:txXfrm>
    </dsp:sp>
    <dsp:sp modelId="{F0AF845B-C2E9-4000-8087-8E31777E1FA9}">
      <dsp:nvSpPr>
        <dsp:cNvPr id="0" name=""/>
        <dsp:cNvSpPr/>
      </dsp:nvSpPr>
      <dsp:spPr>
        <a:xfrm>
          <a:off x="0" y="27814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2781459"/>
        <a:ext cx="11250622" cy="331200"/>
      </dsp:txXfrm>
    </dsp:sp>
    <dsp:sp modelId="{09F3A145-83DA-4618-924A-30593C73D424}">
      <dsp:nvSpPr>
        <dsp:cNvPr id="0" name=""/>
        <dsp:cNvSpPr/>
      </dsp:nvSpPr>
      <dsp:spPr>
        <a:xfrm>
          <a:off x="0" y="31126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  KARŞILAŞILAN ZORLUKLAR</a:t>
          </a:r>
        </a:p>
      </dsp:txBody>
      <dsp:txXfrm>
        <a:off x="23417" y="3136076"/>
        <a:ext cx="11203788" cy="432866"/>
      </dsp:txXfrm>
    </dsp:sp>
    <dsp:sp modelId="{BEE8ED3C-E4CD-4F38-8CA9-580E37AA0749}">
      <dsp:nvSpPr>
        <dsp:cNvPr id="0" name=""/>
        <dsp:cNvSpPr/>
      </dsp:nvSpPr>
      <dsp:spPr>
        <a:xfrm>
          <a:off x="0" y="35923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3592359"/>
        <a:ext cx="11250622" cy="331200"/>
      </dsp:txXfrm>
    </dsp:sp>
    <dsp:sp modelId="{1819C53C-3F65-425A-B299-8DB103AC3635}">
      <dsp:nvSpPr>
        <dsp:cNvPr id="0" name=""/>
        <dsp:cNvSpPr/>
      </dsp:nvSpPr>
      <dsp:spPr>
        <a:xfrm>
          <a:off x="0" y="39235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SONRAKİ MUHTEMEL ÇALIŞMA</a:t>
          </a:r>
        </a:p>
      </dsp:txBody>
      <dsp:txXfrm>
        <a:off x="23417" y="3946976"/>
        <a:ext cx="11203788" cy="432866"/>
      </dsp:txXfrm>
    </dsp:sp>
    <dsp:sp modelId="{351920C1-457B-4E7F-94AF-EC7B86CCBEC7}">
      <dsp:nvSpPr>
        <dsp:cNvPr id="0" name=""/>
        <dsp:cNvSpPr/>
      </dsp:nvSpPr>
      <dsp:spPr>
        <a:xfrm>
          <a:off x="0" y="44032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4403259"/>
        <a:ext cx="11250622" cy="331200"/>
      </dsp:txXfrm>
    </dsp:sp>
    <dsp:sp modelId="{A76EC60A-FA69-4F54-8CAF-DEFC25DA6112}">
      <dsp:nvSpPr>
        <dsp:cNvPr id="0" name=""/>
        <dsp:cNvSpPr/>
      </dsp:nvSpPr>
      <dsp:spPr>
        <a:xfrm>
          <a:off x="0" y="47344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PUANLAMA</a:t>
          </a:r>
        </a:p>
      </dsp:txBody>
      <dsp:txXfrm>
        <a:off x="23417" y="4757876"/>
        <a:ext cx="11203788" cy="432866"/>
      </dsp:txXfrm>
    </dsp:sp>
    <dsp:sp modelId="{A079F2CB-09F3-406A-AF9A-F34C5957312E}">
      <dsp:nvSpPr>
        <dsp:cNvPr id="0" name=""/>
        <dsp:cNvSpPr/>
      </dsp:nvSpPr>
      <dsp:spPr>
        <a:xfrm>
          <a:off x="0" y="5214159"/>
          <a:ext cx="1125062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2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 </a:t>
          </a:r>
        </a:p>
      </dsp:txBody>
      <dsp:txXfrm>
        <a:off x="0" y="5214159"/>
        <a:ext cx="11250622" cy="331200"/>
      </dsp:txXfrm>
    </dsp:sp>
    <dsp:sp modelId="{E918B179-C89F-FF49-93F9-5F3E748CBFCF}">
      <dsp:nvSpPr>
        <dsp:cNvPr id="0" name=""/>
        <dsp:cNvSpPr/>
      </dsp:nvSpPr>
      <dsp:spPr>
        <a:xfrm>
          <a:off x="0" y="5545359"/>
          <a:ext cx="11250622"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KAYNAKÇA</a:t>
          </a:r>
        </a:p>
      </dsp:txBody>
      <dsp:txXfrm>
        <a:off x="23417" y="5568776"/>
        <a:ext cx="11203788"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5C61B-3ABA-4BF5-8954-96465A33C22A}" type="datetimeFigureOut">
              <a:rPr lang="tr-TR" smtClean="0"/>
              <a:t>10.05.2024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DCAC9-B4C6-4825-893F-20D5451A3152}" type="slidenum">
              <a:rPr lang="tr-TR" smtClean="0"/>
              <a:t>‹#›</a:t>
            </a:fld>
            <a:endParaRPr lang="tr-TR"/>
          </a:p>
        </p:txBody>
      </p:sp>
    </p:spTree>
    <p:extLst>
      <p:ext uri="{BB962C8B-B14F-4D97-AF65-F5344CB8AC3E}">
        <p14:creationId xmlns:p14="http://schemas.microsoft.com/office/powerpoint/2010/main" val="40704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6</a:t>
            </a:fld>
            <a:endParaRPr lang="tr-TR"/>
          </a:p>
        </p:txBody>
      </p:sp>
    </p:spTree>
    <p:extLst>
      <p:ext uri="{BB962C8B-B14F-4D97-AF65-F5344CB8AC3E}">
        <p14:creationId xmlns:p14="http://schemas.microsoft.com/office/powerpoint/2010/main" val="280876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21</a:t>
            </a:fld>
            <a:endParaRPr lang="tr-TR"/>
          </a:p>
        </p:txBody>
      </p:sp>
    </p:spTree>
    <p:extLst>
      <p:ext uri="{BB962C8B-B14F-4D97-AF65-F5344CB8AC3E}">
        <p14:creationId xmlns:p14="http://schemas.microsoft.com/office/powerpoint/2010/main" val="219047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22</a:t>
            </a:fld>
            <a:endParaRPr lang="tr-TR"/>
          </a:p>
        </p:txBody>
      </p:sp>
    </p:spTree>
    <p:extLst>
      <p:ext uri="{BB962C8B-B14F-4D97-AF65-F5344CB8AC3E}">
        <p14:creationId xmlns:p14="http://schemas.microsoft.com/office/powerpoint/2010/main" val="239359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25</a:t>
            </a:fld>
            <a:endParaRPr lang="tr-TR"/>
          </a:p>
        </p:txBody>
      </p:sp>
    </p:spTree>
    <p:extLst>
      <p:ext uri="{BB962C8B-B14F-4D97-AF65-F5344CB8AC3E}">
        <p14:creationId xmlns:p14="http://schemas.microsoft.com/office/powerpoint/2010/main" val="54013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26</a:t>
            </a:fld>
            <a:endParaRPr lang="tr-TR"/>
          </a:p>
        </p:txBody>
      </p:sp>
    </p:spTree>
    <p:extLst>
      <p:ext uri="{BB962C8B-B14F-4D97-AF65-F5344CB8AC3E}">
        <p14:creationId xmlns:p14="http://schemas.microsoft.com/office/powerpoint/2010/main" val="3941535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27</a:t>
            </a:fld>
            <a:endParaRPr lang="tr-TR"/>
          </a:p>
        </p:txBody>
      </p:sp>
    </p:spTree>
    <p:extLst>
      <p:ext uri="{BB962C8B-B14F-4D97-AF65-F5344CB8AC3E}">
        <p14:creationId xmlns:p14="http://schemas.microsoft.com/office/powerpoint/2010/main" val="285462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28</a:t>
            </a:fld>
            <a:endParaRPr lang="tr-TR"/>
          </a:p>
        </p:txBody>
      </p:sp>
    </p:spTree>
    <p:extLst>
      <p:ext uri="{BB962C8B-B14F-4D97-AF65-F5344CB8AC3E}">
        <p14:creationId xmlns:p14="http://schemas.microsoft.com/office/powerpoint/2010/main" val="355822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31</a:t>
            </a:fld>
            <a:endParaRPr lang="tr-TR"/>
          </a:p>
        </p:txBody>
      </p:sp>
    </p:spTree>
    <p:extLst>
      <p:ext uri="{BB962C8B-B14F-4D97-AF65-F5344CB8AC3E}">
        <p14:creationId xmlns:p14="http://schemas.microsoft.com/office/powerpoint/2010/main" val="287521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32</a:t>
            </a:fld>
            <a:endParaRPr lang="tr-TR"/>
          </a:p>
        </p:txBody>
      </p:sp>
    </p:spTree>
    <p:extLst>
      <p:ext uri="{BB962C8B-B14F-4D97-AF65-F5344CB8AC3E}">
        <p14:creationId xmlns:p14="http://schemas.microsoft.com/office/powerpoint/2010/main" val="315904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7</a:t>
            </a:fld>
            <a:endParaRPr lang="tr-TR"/>
          </a:p>
        </p:txBody>
      </p:sp>
    </p:spTree>
    <p:extLst>
      <p:ext uri="{BB962C8B-B14F-4D97-AF65-F5344CB8AC3E}">
        <p14:creationId xmlns:p14="http://schemas.microsoft.com/office/powerpoint/2010/main" val="27873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10</a:t>
            </a:fld>
            <a:endParaRPr lang="tr-TR"/>
          </a:p>
        </p:txBody>
      </p:sp>
    </p:spTree>
    <p:extLst>
      <p:ext uri="{BB962C8B-B14F-4D97-AF65-F5344CB8AC3E}">
        <p14:creationId xmlns:p14="http://schemas.microsoft.com/office/powerpoint/2010/main" val="179108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12</a:t>
            </a:fld>
            <a:endParaRPr lang="tr-TR"/>
          </a:p>
        </p:txBody>
      </p:sp>
    </p:spTree>
    <p:extLst>
      <p:ext uri="{BB962C8B-B14F-4D97-AF65-F5344CB8AC3E}">
        <p14:creationId xmlns:p14="http://schemas.microsoft.com/office/powerpoint/2010/main" val="294735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13</a:t>
            </a:fld>
            <a:endParaRPr lang="tr-TR"/>
          </a:p>
        </p:txBody>
      </p:sp>
    </p:spTree>
    <p:extLst>
      <p:ext uri="{BB962C8B-B14F-4D97-AF65-F5344CB8AC3E}">
        <p14:creationId xmlns:p14="http://schemas.microsoft.com/office/powerpoint/2010/main" val="349670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14</a:t>
            </a:fld>
            <a:endParaRPr lang="tr-TR"/>
          </a:p>
        </p:txBody>
      </p:sp>
    </p:spTree>
    <p:extLst>
      <p:ext uri="{BB962C8B-B14F-4D97-AF65-F5344CB8AC3E}">
        <p14:creationId xmlns:p14="http://schemas.microsoft.com/office/powerpoint/2010/main" val="271668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15</a:t>
            </a:fld>
            <a:endParaRPr lang="tr-TR"/>
          </a:p>
        </p:txBody>
      </p:sp>
    </p:spTree>
    <p:extLst>
      <p:ext uri="{BB962C8B-B14F-4D97-AF65-F5344CB8AC3E}">
        <p14:creationId xmlns:p14="http://schemas.microsoft.com/office/powerpoint/2010/main" val="58805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19</a:t>
            </a:fld>
            <a:endParaRPr lang="tr-TR"/>
          </a:p>
        </p:txBody>
      </p:sp>
    </p:spTree>
    <p:extLst>
      <p:ext uri="{BB962C8B-B14F-4D97-AF65-F5344CB8AC3E}">
        <p14:creationId xmlns:p14="http://schemas.microsoft.com/office/powerpoint/2010/main" val="117930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5DCAC9-B4C6-4825-893F-20D5451A3152}" type="slidenum">
              <a:rPr lang="tr-TR" smtClean="0"/>
              <a:t>20</a:t>
            </a:fld>
            <a:endParaRPr lang="tr-TR"/>
          </a:p>
        </p:txBody>
      </p:sp>
    </p:spTree>
    <p:extLst>
      <p:ext uri="{BB962C8B-B14F-4D97-AF65-F5344CB8AC3E}">
        <p14:creationId xmlns:p14="http://schemas.microsoft.com/office/powerpoint/2010/main" val="22452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C061A553-AB90-429C-9AC9-4671F12A6158}" type="datetimeFigureOut">
              <a:rPr lang="en-US" smtClean="0"/>
              <a:t>5/10/2024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1572066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061A553-AB90-429C-9AC9-4671F12A6158}" type="datetimeFigureOut">
              <a:rPr lang="en-US" smtClean="0"/>
              <a:t>5/10/2024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22089379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061A553-AB90-429C-9AC9-4671F12A6158}" type="datetimeFigureOut">
              <a:rPr lang="en-US" smtClean="0"/>
              <a:t>5/10/2024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31729987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2"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297"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39085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8987"/>
            <a:fld id="{9578D6DB-6798-42D2-B9AD-FC6F1C72FC30}"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E5EDE275-BE14-4364-AEA2-5F5667C0FD49}"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18092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326207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14992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1750597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98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981150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98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664082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98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50753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061A553-AB90-429C-9AC9-4671F12A6158}" type="datetimeFigureOut">
              <a:rPr lang="en-US" smtClean="0"/>
              <a:t>5/10/2024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2158107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98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796107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98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42134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98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424319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98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124119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1059518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98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4184468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98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4943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C061A553-AB90-429C-9AC9-4671F12A6158}" type="datetimeFigureOut">
              <a:rPr lang="en-US" smtClean="0"/>
              <a:t>5/10/2024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39729583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C061A553-AB90-429C-9AC9-4671F12A6158}" type="datetimeFigureOut">
              <a:rPr lang="en-US" smtClean="0"/>
              <a:t>5/10/2024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36899542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C061A553-AB90-429C-9AC9-4671F12A6158}" type="datetimeFigureOut">
              <a:rPr lang="en-US" smtClean="0"/>
              <a:t>5/10/2024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2587164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061A553-AB90-429C-9AC9-4671F12A6158}" type="datetimeFigureOut">
              <a:rPr lang="en-US" smtClean="0"/>
              <a:t>5/10/2024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8416341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61A553-AB90-429C-9AC9-4671F12A6158}" type="datetimeFigureOut">
              <a:rPr lang="en-US" smtClean="0"/>
              <a:t>5/10/2024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3625021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061A553-AB90-429C-9AC9-4671F12A6158}" type="datetimeFigureOut">
              <a:rPr lang="en-US" smtClean="0"/>
              <a:t>5/10/2024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2744939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061A553-AB90-429C-9AC9-4671F12A6158}" type="datetimeFigureOut">
              <a:rPr lang="en-US" smtClean="0"/>
              <a:t>5/10/2024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91C3246-49F7-4A65-AFC2-55C06C79AD99}" type="slidenum">
              <a:rPr lang="en-US" smtClean="0"/>
              <a:t>‹#›</a:t>
            </a:fld>
            <a:endParaRPr lang="en-US"/>
          </a:p>
        </p:txBody>
      </p:sp>
    </p:spTree>
    <p:extLst>
      <p:ext uri="{BB962C8B-B14F-4D97-AF65-F5344CB8AC3E}">
        <p14:creationId xmlns:p14="http://schemas.microsoft.com/office/powerpoint/2010/main" val="1936771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A553-AB90-429C-9AC9-4671F12A6158}" type="datetimeFigureOut">
              <a:rPr lang="en-US" smtClean="0"/>
              <a:t>5/10/2024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C3246-49F7-4A65-AFC2-55C06C79AD99}" type="slidenum">
              <a:rPr lang="en-US" smtClean="0"/>
              <a:t>‹#›</a:t>
            </a:fld>
            <a:endParaRPr lang="en-US"/>
          </a:p>
        </p:txBody>
      </p:sp>
    </p:spTree>
    <p:extLst>
      <p:ext uri="{BB962C8B-B14F-4D97-AF65-F5344CB8AC3E}">
        <p14:creationId xmlns:p14="http://schemas.microsoft.com/office/powerpoint/2010/main" val="212465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425404F2-BE9A-4460-8815-8F645183555F}" type="datetimeFigureOut">
              <a:rPr lang="en-US" smtClean="0">
                <a:solidFill>
                  <a:prstClr val="black">
                    <a:tint val="75000"/>
                  </a:prstClr>
                </a:solidFill>
              </a:rPr>
              <a:pPr defTabSz="1218987"/>
              <a:t>5/10/2024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96E69268-9C8B-4EBF-A9EE-DC5DC2D48DC3}"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1902873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8CF8EA-9ABC-53D2-C0F9-F9A00CA01D30}"/>
              </a:ext>
            </a:extLst>
          </p:cNvPr>
          <p:cNvSpPr>
            <a:spLocks noGrp="1"/>
          </p:cNvSpPr>
          <p:nvPr>
            <p:ph type="ctrTitle"/>
          </p:nvPr>
        </p:nvSpPr>
        <p:spPr/>
        <p:txBody>
          <a:bodyPr/>
          <a:lstStyle/>
          <a:p>
            <a:endParaRPr lang="tr-TR"/>
          </a:p>
        </p:txBody>
      </p:sp>
      <p:sp>
        <p:nvSpPr>
          <p:cNvPr id="3" name="İçerik Yer Tutucusu 2">
            <a:extLst>
              <a:ext uri="{FF2B5EF4-FFF2-40B4-BE49-F238E27FC236}">
                <a16:creationId xmlns:a16="http://schemas.microsoft.com/office/drawing/2014/main" id="{EF8BA893-FEEB-7B41-99F5-9639D6B6F239}"/>
              </a:ext>
            </a:extLst>
          </p:cNvPr>
          <p:cNvSpPr>
            <a:spLocks noGrp="1"/>
          </p:cNvSpPr>
          <p:nvPr>
            <p:ph sz="quarter" idx="13"/>
          </p:nvPr>
        </p:nvSpPr>
        <p:spPr/>
        <p:txBody>
          <a:bodyPr/>
          <a:lstStyle/>
          <a:p>
            <a:endParaRPr lang="tr-TR"/>
          </a:p>
        </p:txBody>
      </p:sp>
      <p:pic>
        <p:nvPicPr>
          <p:cNvPr id="4" name="Picture 4">
            <a:extLst>
              <a:ext uri="{FF2B5EF4-FFF2-40B4-BE49-F238E27FC236}">
                <a16:creationId xmlns:a16="http://schemas.microsoft.com/office/drawing/2014/main" id="{0E2C909B-9881-6BC1-C7D6-3CA22ADE74E2}"/>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37E8A68F-4A07-9028-2626-207D73F53196}"/>
              </a:ext>
            </a:extLst>
          </p:cNvPr>
          <p:cNvSpPr txBox="1"/>
          <p:nvPr/>
        </p:nvSpPr>
        <p:spPr>
          <a:xfrm>
            <a:off x="3627860" y="1902579"/>
            <a:ext cx="6200454"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prstClr val="white"/>
                </a:solidFill>
                <a:effectLst/>
                <a:uLnTx/>
                <a:uFillTx/>
                <a:latin typeface="Helvetica" pitchFamily="2" charset="0"/>
                <a:ea typeface="+mn-ea"/>
                <a:cs typeface="+mn-cs"/>
              </a:rPr>
              <a:t>İSTANBUL NİŞANTAŞI ÜNİVERSİTESİ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prstClr val="white"/>
                </a:solidFill>
                <a:effectLst/>
                <a:uLnTx/>
                <a:uFillTx/>
                <a:latin typeface="Helvetica" pitchFamily="2" charset="0"/>
                <a:ea typeface="+mn-ea"/>
                <a:cs typeface="+mn-cs"/>
              </a:rPr>
              <a:t>BİLİMSEL FAALİYETLER KOORDİNATÖRLÜĞÜ</a:t>
            </a:r>
          </a:p>
        </p:txBody>
      </p:sp>
    </p:spTree>
    <p:extLst>
      <p:ext uri="{BB962C8B-B14F-4D97-AF65-F5344CB8AC3E}">
        <p14:creationId xmlns:p14="http://schemas.microsoft.com/office/powerpoint/2010/main" val="14312105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330201" y="2215514"/>
            <a:ext cx="7937499" cy="3539430"/>
          </a:xfrm>
          <a:prstGeom prst="rect">
            <a:avLst/>
          </a:prstGeom>
          <a:noFill/>
        </p:spPr>
        <p:txBody>
          <a:bodyPr wrap="square">
            <a:spAutoFit/>
          </a:bodyPr>
          <a:lstStyle/>
          <a:p>
            <a:pPr algn="ctr"/>
            <a:r>
              <a:rPr lang="tr-TR" sz="3200" b="1" i="0" dirty="0">
                <a:solidFill>
                  <a:schemeClr val="accent5">
                    <a:lumMod val="75000"/>
                  </a:schemeClr>
                </a:solidFill>
                <a:latin typeface="Söhne"/>
              </a:rPr>
              <a:t>KONUNUN TANIMI, TERMİNOLOJİSİ, ÖNEMİ:</a:t>
            </a:r>
          </a:p>
          <a:p>
            <a:pPr algn="ctr"/>
            <a:endParaRPr lang="tr-TR" sz="3200" b="0" i="0" dirty="0">
              <a:solidFill>
                <a:srgbClr val="0F0F0F"/>
              </a:solidFill>
              <a:effectLst/>
              <a:latin typeface="Söhne"/>
            </a:endParaRPr>
          </a:p>
          <a:p>
            <a:pPr algn="ctr"/>
            <a:r>
              <a:rPr lang="tr-TR" sz="3200" b="0" i="0" dirty="0">
                <a:solidFill>
                  <a:srgbClr val="0F0F0F"/>
                </a:solidFill>
                <a:effectLst/>
                <a:latin typeface="Söhne"/>
              </a:rPr>
              <a:t>Bu bölümde, makalenin konusu detaylı bir şekilde tanımlanır ve konuyla ilgili temel terimlerin anlamları açıklanır. Ayrıca, konunun genel önemi ve bu çalışmanın neden bu öneme sahip olduğu vurgulanır.</a:t>
            </a:r>
            <a:endParaRPr lang="tr-TR" sz="3200" dirty="0"/>
          </a:p>
        </p:txBody>
      </p:sp>
      <p:sp>
        <p:nvSpPr>
          <p:cNvPr id="2" name="Round Same Side Corner Rectangle 35">
            <a:extLst>
              <a:ext uri="{FF2B5EF4-FFF2-40B4-BE49-F238E27FC236}">
                <a16:creationId xmlns:a16="http://schemas.microsoft.com/office/drawing/2014/main" id="{BB3D1C55-B4BF-6D66-7326-11412B9E50EA}"/>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5" name="Rectangle 44">
            <a:extLst>
              <a:ext uri="{FF2B5EF4-FFF2-40B4-BE49-F238E27FC236}">
                <a16:creationId xmlns:a16="http://schemas.microsoft.com/office/drawing/2014/main" id="{A0172D8E-F6F5-0F1C-25AE-F7E6666634D6}"/>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10" name="Resim 9" descr="çizgi film içeren bir resim&#10;&#10;Açıklama otomatik olarak orta güvenilirlik düzeyiyle oluşturuldu">
            <a:extLst>
              <a:ext uri="{FF2B5EF4-FFF2-40B4-BE49-F238E27FC236}">
                <a16:creationId xmlns:a16="http://schemas.microsoft.com/office/drawing/2014/main" id="{C9670130-CB6D-3E65-040C-4FC6C4544C7D}"/>
              </a:ext>
            </a:extLst>
          </p:cNvPr>
          <p:cNvPicPr>
            <a:picLocks noChangeAspect="1"/>
          </p:cNvPicPr>
          <p:nvPr/>
        </p:nvPicPr>
        <p:blipFill rotWithShape="1">
          <a:blip r:embed="rId3"/>
          <a:srcRect l="17000" t="39924" r="16998" b="16395"/>
          <a:stretch/>
        </p:blipFill>
        <p:spPr>
          <a:xfrm>
            <a:off x="8521700" y="4259151"/>
            <a:ext cx="3149600" cy="2071975"/>
          </a:xfrm>
          <a:prstGeom prst="rect">
            <a:avLst/>
          </a:prstGeom>
        </p:spPr>
      </p:pic>
      <p:pic>
        <p:nvPicPr>
          <p:cNvPr id="8" name="Resim 7" descr="balon, sıcak hava balonu içeren bir resim&#10;&#10;Açıklama otomatik olarak oluşturuldu">
            <a:extLst>
              <a:ext uri="{FF2B5EF4-FFF2-40B4-BE49-F238E27FC236}">
                <a16:creationId xmlns:a16="http://schemas.microsoft.com/office/drawing/2014/main" id="{E8F81FEB-965E-5F11-DCDF-9AE5876E4F3B}"/>
              </a:ext>
            </a:extLst>
          </p:cNvPr>
          <p:cNvPicPr>
            <a:picLocks noChangeAspect="1"/>
          </p:cNvPicPr>
          <p:nvPr/>
        </p:nvPicPr>
        <p:blipFill rotWithShape="1">
          <a:blip r:embed="rId4"/>
          <a:srcRect l="18534" t="23333" r="15333" b="16831"/>
          <a:stretch/>
        </p:blipFill>
        <p:spPr>
          <a:xfrm>
            <a:off x="8521700" y="1538038"/>
            <a:ext cx="3149600" cy="2849672"/>
          </a:xfrm>
          <a:prstGeom prst="rect">
            <a:avLst/>
          </a:prstGeom>
        </p:spPr>
      </p:pic>
    </p:spTree>
    <p:extLst>
      <p:ext uri="{BB962C8B-B14F-4D97-AF65-F5344CB8AC3E}">
        <p14:creationId xmlns:p14="http://schemas.microsoft.com/office/powerpoint/2010/main" val="12030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1742749" y="-1163011"/>
            <a:ext cx="680101" cy="4165600"/>
          </a:xfrm>
          <a:prstGeom prst="round2SameRect">
            <a:avLst>
              <a:gd name="adj1" fmla="val 46988"/>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569806" y="579737"/>
            <a:ext cx="3311314"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Giriş</a:t>
            </a:r>
            <a:endParaRPr lang="en-US" sz="1400" dirty="0">
              <a:solidFill>
                <a:srgbClr val="FFFFFF"/>
              </a:solidFill>
              <a:latin typeface="Roboto"/>
            </a:endParaRPr>
          </a:p>
        </p:txBody>
      </p:sp>
      <p:sp>
        <p:nvSpPr>
          <p:cNvPr id="5" name="Dikdörtgen 4"/>
          <p:cNvSpPr/>
          <p:nvPr/>
        </p:nvSpPr>
        <p:spPr>
          <a:xfrm>
            <a:off x="1834742" y="5196365"/>
            <a:ext cx="3238305"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solidFill>
                  <a:srgbClr val="00B050"/>
                </a:solidFill>
                <a:latin typeface="urw-din"/>
              </a:rPr>
              <a:t>Neden</a:t>
            </a:r>
            <a:r>
              <a:rPr lang="en-US" sz="2200" dirty="0">
                <a:solidFill>
                  <a:srgbClr val="00B050"/>
                </a:solidFill>
                <a:latin typeface="urw-din"/>
              </a:rPr>
              <a:t> </a:t>
            </a:r>
            <a:r>
              <a:rPr lang="en-US" sz="2200" dirty="0" err="1">
                <a:solidFill>
                  <a:srgbClr val="00B050"/>
                </a:solidFill>
                <a:latin typeface="urw-din"/>
              </a:rPr>
              <a:t>bunu</a:t>
            </a:r>
            <a:r>
              <a:rPr lang="en-US" sz="2200" dirty="0">
                <a:solidFill>
                  <a:srgbClr val="00B050"/>
                </a:solidFill>
                <a:latin typeface="urw-din"/>
              </a:rPr>
              <a:t> </a:t>
            </a:r>
            <a:r>
              <a:rPr lang="en-US" sz="2200" dirty="0" err="1">
                <a:solidFill>
                  <a:srgbClr val="00B050"/>
                </a:solidFill>
                <a:latin typeface="urw-din"/>
              </a:rPr>
              <a:t>yaptın</a:t>
            </a:r>
            <a:r>
              <a:rPr lang="en-US" sz="2200" dirty="0">
                <a:solidFill>
                  <a:srgbClr val="00B050"/>
                </a:solidFill>
                <a:latin typeface="urw-din"/>
              </a:rPr>
              <a:t>?</a:t>
            </a:r>
          </a:p>
        </p:txBody>
      </p:sp>
      <p:sp>
        <p:nvSpPr>
          <p:cNvPr id="6" name="Dikdörtgen 5"/>
          <p:cNvSpPr/>
          <p:nvPr/>
        </p:nvSpPr>
        <p:spPr>
          <a:xfrm>
            <a:off x="1198881" y="1805500"/>
            <a:ext cx="9682479" cy="461665"/>
          </a:xfrm>
          <a:prstGeom prst="rect">
            <a:avLst/>
          </a:prstGeom>
        </p:spPr>
        <p:txBody>
          <a:bodyPr wrap="square">
            <a:spAutoFit/>
          </a:bodyPr>
          <a:lstStyle/>
          <a:p>
            <a:pPr algn="just"/>
            <a:r>
              <a:rPr lang="en-US" sz="2400" b="1" dirty="0" err="1">
                <a:latin typeface="urw-din"/>
              </a:rPr>
              <a:t>Etkili</a:t>
            </a:r>
            <a:r>
              <a:rPr lang="en-US" sz="2400" b="1" dirty="0">
                <a:latin typeface="urw-din"/>
              </a:rPr>
              <a:t> </a:t>
            </a:r>
            <a:r>
              <a:rPr lang="en-US" sz="2400" b="1" dirty="0" err="1">
                <a:latin typeface="urw-din"/>
              </a:rPr>
              <a:t>bir</a:t>
            </a:r>
            <a:r>
              <a:rPr lang="en-US" sz="2400" b="1" dirty="0">
                <a:latin typeface="urw-din"/>
              </a:rPr>
              <a:t> </a:t>
            </a:r>
            <a:r>
              <a:rPr lang="en-US" sz="2400" b="1" dirty="0" err="1">
                <a:latin typeface="urw-din"/>
              </a:rPr>
              <a:t>giriş</a:t>
            </a:r>
            <a:r>
              <a:rPr lang="en-US" sz="2400" b="1" dirty="0">
                <a:latin typeface="urw-din"/>
              </a:rPr>
              <a:t> </a:t>
            </a:r>
            <a:r>
              <a:rPr lang="en-US" sz="2400" b="1" dirty="0" err="1">
                <a:latin typeface="urw-din"/>
              </a:rPr>
              <a:t>aşağıdaki</a:t>
            </a:r>
            <a:r>
              <a:rPr lang="en-US" sz="2400" b="1" dirty="0">
                <a:latin typeface="urw-din"/>
              </a:rPr>
              <a:t> </a:t>
            </a:r>
            <a:r>
              <a:rPr lang="en-US" sz="2400" b="1" dirty="0" err="1">
                <a:latin typeface="urw-din"/>
              </a:rPr>
              <a:t>soruları</a:t>
            </a:r>
            <a:r>
              <a:rPr lang="en-US" sz="2400" b="1" dirty="0">
                <a:latin typeface="urw-din"/>
              </a:rPr>
              <a:t> </a:t>
            </a:r>
            <a:r>
              <a:rPr lang="en-US" sz="2400" b="1" dirty="0" err="1">
                <a:latin typeface="urw-din"/>
              </a:rPr>
              <a:t>yanıtlamalıdır</a:t>
            </a:r>
            <a:r>
              <a:rPr lang="en-US" sz="2400" b="1" dirty="0">
                <a:latin typeface="urw-din"/>
              </a:rPr>
              <a:t>:</a:t>
            </a:r>
          </a:p>
        </p:txBody>
      </p:sp>
      <p:sp>
        <p:nvSpPr>
          <p:cNvPr id="15" name="Dikdörtgen 14"/>
          <p:cNvSpPr/>
          <p:nvPr/>
        </p:nvSpPr>
        <p:spPr>
          <a:xfrm>
            <a:off x="1910080" y="2617626"/>
            <a:ext cx="3942080" cy="430887"/>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chemeClr val="accent5"/>
                </a:solidFill>
                <a:latin typeface="urw-din"/>
              </a:rPr>
              <a:t>Ne </a:t>
            </a:r>
            <a:r>
              <a:rPr lang="tr-TR" sz="2200" dirty="0">
                <a:solidFill>
                  <a:schemeClr val="accent5"/>
                </a:solidFill>
                <a:latin typeface="urw-din"/>
              </a:rPr>
              <a:t>hakkında </a:t>
            </a:r>
            <a:r>
              <a:rPr lang="en-US" sz="2200" dirty="0" err="1">
                <a:solidFill>
                  <a:schemeClr val="accent5"/>
                </a:solidFill>
                <a:latin typeface="urw-din"/>
              </a:rPr>
              <a:t>çalışıyorsun</a:t>
            </a:r>
            <a:r>
              <a:rPr lang="en-US" sz="2200" dirty="0">
                <a:solidFill>
                  <a:schemeClr val="accent5"/>
                </a:solidFill>
                <a:latin typeface="urw-din"/>
              </a:rPr>
              <a:t>?</a:t>
            </a:r>
          </a:p>
        </p:txBody>
      </p:sp>
      <p:sp>
        <p:nvSpPr>
          <p:cNvPr id="7" name="Dikdörtgen 6"/>
          <p:cNvSpPr/>
          <p:nvPr/>
        </p:nvSpPr>
        <p:spPr>
          <a:xfrm>
            <a:off x="5349523" y="3146612"/>
            <a:ext cx="6731330" cy="430887"/>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FF0000"/>
                </a:solidFill>
                <a:latin typeface="urw-din"/>
              </a:rPr>
              <a:t>Bu </a:t>
            </a:r>
            <a:r>
              <a:rPr lang="en-US" sz="2200" dirty="0" err="1">
                <a:solidFill>
                  <a:srgbClr val="FF0000"/>
                </a:solidFill>
                <a:latin typeface="urw-din"/>
              </a:rPr>
              <a:t>konunun</a:t>
            </a:r>
            <a:r>
              <a:rPr lang="en-US" sz="2200" dirty="0">
                <a:solidFill>
                  <a:srgbClr val="FF0000"/>
                </a:solidFill>
                <a:latin typeface="urw-din"/>
              </a:rPr>
              <a:t> </a:t>
            </a:r>
            <a:r>
              <a:rPr lang="en-US" sz="2200" dirty="0" err="1">
                <a:solidFill>
                  <a:srgbClr val="FF0000"/>
                </a:solidFill>
                <a:latin typeface="urw-din"/>
              </a:rPr>
              <a:t>araştırılmasının</a:t>
            </a:r>
            <a:r>
              <a:rPr lang="en-US" sz="2200" dirty="0">
                <a:solidFill>
                  <a:srgbClr val="FF0000"/>
                </a:solidFill>
                <a:latin typeface="urw-din"/>
              </a:rPr>
              <a:t> </a:t>
            </a:r>
            <a:r>
              <a:rPr lang="en-US" sz="2200" dirty="0" err="1">
                <a:solidFill>
                  <a:srgbClr val="FF0000"/>
                </a:solidFill>
                <a:latin typeface="urw-din"/>
              </a:rPr>
              <a:t>önemi</a:t>
            </a:r>
            <a:r>
              <a:rPr lang="en-US" sz="2200" dirty="0">
                <a:solidFill>
                  <a:srgbClr val="FF0000"/>
                </a:solidFill>
                <a:latin typeface="urw-din"/>
              </a:rPr>
              <a:t> </a:t>
            </a:r>
            <a:r>
              <a:rPr lang="en-US" sz="2200" dirty="0" err="1">
                <a:solidFill>
                  <a:srgbClr val="FF0000"/>
                </a:solidFill>
                <a:latin typeface="urw-din"/>
              </a:rPr>
              <a:t>nedir</a:t>
            </a:r>
            <a:r>
              <a:rPr lang="en-US" sz="2200" dirty="0">
                <a:solidFill>
                  <a:srgbClr val="FF0000"/>
                </a:solidFill>
                <a:latin typeface="urw-din"/>
              </a:rPr>
              <a:t>?</a:t>
            </a:r>
          </a:p>
        </p:txBody>
      </p:sp>
      <p:sp>
        <p:nvSpPr>
          <p:cNvPr id="16" name="Dikdörtgen 15"/>
          <p:cNvSpPr/>
          <p:nvPr/>
        </p:nvSpPr>
        <p:spPr>
          <a:xfrm>
            <a:off x="1834742" y="3829863"/>
            <a:ext cx="6102953"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solidFill>
                  <a:srgbClr val="7030A0"/>
                </a:solidFill>
                <a:latin typeface="urw-din"/>
              </a:rPr>
              <a:t>Konuyla</a:t>
            </a:r>
            <a:r>
              <a:rPr lang="en-US" sz="2200" dirty="0">
                <a:solidFill>
                  <a:srgbClr val="7030A0"/>
                </a:solidFill>
                <a:latin typeface="urw-din"/>
              </a:rPr>
              <a:t> </a:t>
            </a:r>
            <a:r>
              <a:rPr lang="en-US" sz="2200" dirty="0" err="1">
                <a:solidFill>
                  <a:srgbClr val="7030A0"/>
                </a:solidFill>
                <a:latin typeface="urw-din"/>
              </a:rPr>
              <a:t>ilgili</a:t>
            </a:r>
            <a:r>
              <a:rPr lang="en-US" sz="2200" dirty="0">
                <a:solidFill>
                  <a:srgbClr val="7030A0"/>
                </a:solidFill>
                <a:latin typeface="urw-din"/>
              </a:rPr>
              <a:t> </a:t>
            </a:r>
            <a:r>
              <a:rPr lang="en-US" sz="2200" dirty="0" err="1">
                <a:solidFill>
                  <a:srgbClr val="7030A0"/>
                </a:solidFill>
                <a:latin typeface="urw-din"/>
              </a:rPr>
              <a:t>mevcut</a:t>
            </a:r>
            <a:r>
              <a:rPr lang="en-US" sz="2200" dirty="0">
                <a:solidFill>
                  <a:srgbClr val="7030A0"/>
                </a:solidFill>
                <a:latin typeface="urw-din"/>
              </a:rPr>
              <a:t> </a:t>
            </a:r>
            <a:r>
              <a:rPr lang="en-US" sz="2200" dirty="0" err="1">
                <a:solidFill>
                  <a:srgbClr val="7030A0"/>
                </a:solidFill>
                <a:latin typeface="urw-din"/>
              </a:rPr>
              <a:t>bilgi</a:t>
            </a:r>
            <a:r>
              <a:rPr lang="en-US" sz="2200" dirty="0">
                <a:solidFill>
                  <a:srgbClr val="7030A0"/>
                </a:solidFill>
                <a:latin typeface="urw-din"/>
              </a:rPr>
              <a:t> </a:t>
            </a:r>
            <a:r>
              <a:rPr lang="en-US" sz="2200" dirty="0" err="1">
                <a:solidFill>
                  <a:srgbClr val="7030A0"/>
                </a:solidFill>
                <a:latin typeface="urw-din"/>
              </a:rPr>
              <a:t>nedir</a:t>
            </a:r>
            <a:r>
              <a:rPr lang="en-US" sz="2200" dirty="0">
                <a:solidFill>
                  <a:srgbClr val="7030A0"/>
                </a:solidFill>
                <a:latin typeface="urw-din"/>
              </a:rPr>
              <a:t>?</a:t>
            </a:r>
          </a:p>
        </p:txBody>
      </p:sp>
      <p:sp>
        <p:nvSpPr>
          <p:cNvPr id="17" name="Dikdörtgen 16"/>
          <p:cNvSpPr/>
          <p:nvPr/>
        </p:nvSpPr>
        <p:spPr>
          <a:xfrm>
            <a:off x="3200398" y="4513114"/>
            <a:ext cx="8991602"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solidFill>
                  <a:srgbClr val="CC3399"/>
                </a:solidFill>
                <a:latin typeface="urw-din"/>
              </a:rPr>
              <a:t>Önerilen</a:t>
            </a:r>
            <a:r>
              <a:rPr lang="en-US" sz="2200" dirty="0">
                <a:solidFill>
                  <a:srgbClr val="CC3399"/>
                </a:solidFill>
                <a:latin typeface="urw-din"/>
              </a:rPr>
              <a:t> </a:t>
            </a:r>
            <a:r>
              <a:rPr lang="en-US" sz="2200" dirty="0" err="1">
                <a:solidFill>
                  <a:srgbClr val="CC3399"/>
                </a:solidFill>
                <a:latin typeface="urw-din"/>
              </a:rPr>
              <a:t>fikrin</a:t>
            </a:r>
            <a:r>
              <a:rPr lang="en-US" sz="2200" dirty="0">
                <a:solidFill>
                  <a:srgbClr val="CC3399"/>
                </a:solidFill>
                <a:latin typeface="urw-din"/>
              </a:rPr>
              <a:t> </a:t>
            </a:r>
            <a:r>
              <a:rPr lang="en-US" sz="2200" b="1" dirty="0" err="1">
                <a:solidFill>
                  <a:srgbClr val="CC3399"/>
                </a:solidFill>
                <a:latin typeface="urw-din"/>
              </a:rPr>
              <a:t>avantajı</a:t>
            </a:r>
            <a:r>
              <a:rPr lang="en-US" sz="2200" b="1" dirty="0">
                <a:solidFill>
                  <a:srgbClr val="CC3399"/>
                </a:solidFill>
                <a:latin typeface="urw-din"/>
              </a:rPr>
              <a:t>/</a:t>
            </a:r>
            <a:r>
              <a:rPr lang="en-US" sz="2200" b="1" dirty="0" err="1">
                <a:solidFill>
                  <a:srgbClr val="CC3399"/>
                </a:solidFill>
                <a:latin typeface="urw-din"/>
              </a:rPr>
              <a:t>katkı</a:t>
            </a:r>
            <a:r>
              <a:rPr lang="en-US" sz="2200" b="1" dirty="0">
                <a:solidFill>
                  <a:srgbClr val="CC3399"/>
                </a:solidFill>
                <a:latin typeface="urw-din"/>
              </a:rPr>
              <a:t>/</a:t>
            </a:r>
            <a:r>
              <a:rPr lang="en-US" sz="2200" b="1" dirty="0" err="1">
                <a:solidFill>
                  <a:srgbClr val="CC3399"/>
                </a:solidFill>
                <a:latin typeface="urw-din"/>
              </a:rPr>
              <a:t>yeniliği</a:t>
            </a:r>
            <a:r>
              <a:rPr lang="en-US" sz="2200" b="1" dirty="0">
                <a:solidFill>
                  <a:srgbClr val="CC3399"/>
                </a:solidFill>
                <a:latin typeface="urw-din"/>
              </a:rPr>
              <a:t> </a:t>
            </a:r>
            <a:r>
              <a:rPr lang="en-US" sz="2200" dirty="0" err="1">
                <a:solidFill>
                  <a:srgbClr val="CC3399"/>
                </a:solidFill>
                <a:latin typeface="urw-din"/>
              </a:rPr>
              <a:t>nedir</a:t>
            </a:r>
            <a:r>
              <a:rPr lang="en-US" sz="2200" dirty="0">
                <a:solidFill>
                  <a:srgbClr val="CC3399"/>
                </a:solidFill>
                <a:latin typeface="urw-din"/>
              </a:rPr>
              <a:t>?</a:t>
            </a:r>
          </a:p>
        </p:txBody>
      </p:sp>
      <p:sp>
        <p:nvSpPr>
          <p:cNvPr id="18" name="Dikdörtgen 17"/>
          <p:cNvSpPr/>
          <p:nvPr/>
        </p:nvSpPr>
        <p:spPr>
          <a:xfrm>
            <a:off x="1834742" y="6131980"/>
            <a:ext cx="9393380" cy="430887"/>
          </a:xfrm>
          <a:prstGeom prst="rect">
            <a:avLst/>
          </a:prstGeom>
        </p:spPr>
        <p:txBody>
          <a:bodyPr wrap="square">
            <a:spAutoFit/>
          </a:bodyPr>
          <a:lstStyle/>
          <a:p>
            <a:pPr algn="just"/>
            <a:r>
              <a:rPr lang="tr-TR" sz="2200" dirty="0">
                <a:latin typeface="urw-din"/>
              </a:rPr>
              <a:t>Girişin kelime uzunluğu </a:t>
            </a:r>
            <a:r>
              <a:rPr lang="tr-TR" sz="2200" b="1" dirty="0">
                <a:latin typeface="urw-din"/>
              </a:rPr>
              <a:t>1.5-2 sayfa </a:t>
            </a:r>
            <a:r>
              <a:rPr lang="tr-TR" sz="2200" dirty="0">
                <a:latin typeface="urw-din"/>
              </a:rPr>
              <a:t>civarında olmalıdır.</a:t>
            </a:r>
            <a:endParaRPr lang="en-US" sz="2200" b="1" dirty="0">
              <a:latin typeface="urw-din"/>
            </a:endParaRPr>
          </a:p>
        </p:txBody>
      </p:sp>
    </p:spTree>
    <p:extLst>
      <p:ext uri="{BB962C8B-B14F-4D97-AF65-F5344CB8AC3E}">
        <p14:creationId xmlns:p14="http://schemas.microsoft.com/office/powerpoint/2010/main" val="29514963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5" grpId="0"/>
      <p:bldP spid="6" grpId="0"/>
      <p:bldP spid="15" grpId="0"/>
      <p:bldP spid="7"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203201" y="1815037"/>
            <a:ext cx="7162799" cy="4524315"/>
          </a:xfrm>
          <a:prstGeom prst="rect">
            <a:avLst/>
          </a:prstGeom>
          <a:noFill/>
        </p:spPr>
        <p:txBody>
          <a:bodyPr wrap="square">
            <a:spAutoFit/>
          </a:bodyPr>
          <a:lstStyle/>
          <a:p>
            <a:pPr algn="ctr"/>
            <a:r>
              <a:rPr lang="tr-TR" sz="3200" b="1" i="0" dirty="0">
                <a:solidFill>
                  <a:schemeClr val="accent5">
                    <a:lumMod val="75000"/>
                  </a:schemeClr>
                </a:solidFill>
                <a:latin typeface="Söhne"/>
              </a:rPr>
              <a:t>LİTERATÜR İNCELEMESİ:</a:t>
            </a:r>
          </a:p>
          <a:p>
            <a:pPr algn="ctr"/>
            <a:endParaRPr lang="tr-TR" sz="3200" b="0" i="0" dirty="0">
              <a:solidFill>
                <a:srgbClr val="0F0F0F"/>
              </a:solidFill>
              <a:effectLst/>
              <a:latin typeface="Söhne"/>
            </a:endParaRPr>
          </a:p>
          <a:p>
            <a:pPr algn="ctr"/>
            <a:r>
              <a:rPr lang="tr-TR" sz="3200" dirty="0">
                <a:solidFill>
                  <a:srgbClr val="0F0F0F"/>
                </a:solidFill>
                <a:latin typeface="Söhne"/>
              </a:rPr>
              <a:t>Bu aşamada, konuyla ilgili önceki çalışmaların bir özeti sunulur. Daha sonra, bu önceki çalışmaların eksikliklerine ve açıklarına odaklanarak, bu eksiklikleri gidermek veya daha fazla bilgi eklemek için bu çalışmanın nasıl bir katkı sağlayacağı belirtilir.</a:t>
            </a:r>
            <a:endParaRPr lang="tr-TR" sz="3200" dirty="0"/>
          </a:p>
        </p:txBody>
      </p:sp>
      <p:sp>
        <p:nvSpPr>
          <p:cNvPr id="2" name="Round Same Side Corner Rectangle 35">
            <a:extLst>
              <a:ext uri="{FF2B5EF4-FFF2-40B4-BE49-F238E27FC236}">
                <a16:creationId xmlns:a16="http://schemas.microsoft.com/office/drawing/2014/main" id="{1BDD3785-CBDE-EFB9-55E3-2B37CE522E91}"/>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DA275C98-BD5C-1188-71AA-CDFD678B64FB}"/>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sanat, yazı aleti içeren bir resim&#10;&#10;Açıklama otomatik olarak orta güvenilirlik düzeyiyle oluşturuldu">
            <a:extLst>
              <a:ext uri="{FF2B5EF4-FFF2-40B4-BE49-F238E27FC236}">
                <a16:creationId xmlns:a16="http://schemas.microsoft.com/office/drawing/2014/main" id="{4D60AD28-668E-5E29-3C61-9CC45F38B57D}"/>
              </a:ext>
            </a:extLst>
          </p:cNvPr>
          <p:cNvPicPr>
            <a:picLocks noChangeAspect="1"/>
          </p:cNvPicPr>
          <p:nvPr/>
        </p:nvPicPr>
        <p:blipFill>
          <a:blip r:embed="rId3"/>
          <a:stretch>
            <a:fillRect/>
          </a:stretch>
        </p:blipFill>
        <p:spPr>
          <a:xfrm>
            <a:off x="7032625" y="2776050"/>
            <a:ext cx="5159375" cy="3411573"/>
          </a:xfrm>
          <a:prstGeom prst="rect">
            <a:avLst/>
          </a:prstGeom>
        </p:spPr>
      </p:pic>
    </p:spTree>
    <p:extLst>
      <p:ext uri="{BB962C8B-B14F-4D97-AF65-F5344CB8AC3E}">
        <p14:creationId xmlns:p14="http://schemas.microsoft.com/office/powerpoint/2010/main" val="22785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4838700" y="2141428"/>
            <a:ext cx="6934199" cy="3539430"/>
          </a:xfrm>
          <a:prstGeom prst="rect">
            <a:avLst/>
          </a:prstGeom>
          <a:noFill/>
        </p:spPr>
        <p:txBody>
          <a:bodyPr wrap="square">
            <a:spAutoFit/>
          </a:bodyPr>
          <a:lstStyle/>
          <a:p>
            <a:pPr algn="ctr"/>
            <a:r>
              <a:rPr lang="tr-TR" sz="3200" b="1" i="0" dirty="0">
                <a:solidFill>
                  <a:schemeClr val="accent5">
                    <a:lumMod val="75000"/>
                  </a:schemeClr>
                </a:solidFill>
                <a:latin typeface="Söhne"/>
              </a:rPr>
              <a:t>ARAŞTIRMA SORULARI:</a:t>
            </a:r>
          </a:p>
          <a:p>
            <a:pPr algn="ctr"/>
            <a:endParaRPr lang="tr-TR" sz="3200" b="0" i="0" dirty="0">
              <a:solidFill>
                <a:srgbClr val="0F0F0F"/>
              </a:solidFill>
              <a:effectLst/>
              <a:latin typeface="Söhne"/>
            </a:endParaRPr>
          </a:p>
          <a:p>
            <a:pPr algn="ctr"/>
            <a:r>
              <a:rPr lang="tr-TR" sz="3200" dirty="0">
                <a:solidFill>
                  <a:srgbClr val="0F0F0F"/>
                </a:solidFill>
                <a:latin typeface="Söhne"/>
              </a:rPr>
              <a:t>Araştırma soruları, makalenin ana odak noktalarını belirler. Bu sorular, okuyucuya makalenin neden yazıldığını ve hangi sorulara cevap arandığını anlamalarında yardımcı olur.</a:t>
            </a:r>
            <a:endParaRPr lang="tr-TR" sz="3200" dirty="0"/>
          </a:p>
        </p:txBody>
      </p:sp>
      <p:sp>
        <p:nvSpPr>
          <p:cNvPr id="2" name="Round Same Side Corner Rectangle 35">
            <a:extLst>
              <a:ext uri="{FF2B5EF4-FFF2-40B4-BE49-F238E27FC236}">
                <a16:creationId xmlns:a16="http://schemas.microsoft.com/office/drawing/2014/main" id="{A5B08E46-C873-3D0B-806C-98D4A8CE4278}"/>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8FF9AEDE-C5FE-F93E-CA36-91EA18CE85DA}"/>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emotikon, kırpıntı çizim, grafik, çizgi film içeren bir resim&#10;&#10;Açıklama otomatik olarak oluşturuldu">
            <a:extLst>
              <a:ext uri="{FF2B5EF4-FFF2-40B4-BE49-F238E27FC236}">
                <a16:creationId xmlns:a16="http://schemas.microsoft.com/office/drawing/2014/main" id="{5825456A-1554-0401-3BC0-D3342B6E04FA}"/>
              </a:ext>
            </a:extLst>
          </p:cNvPr>
          <p:cNvPicPr>
            <a:picLocks noChangeAspect="1"/>
          </p:cNvPicPr>
          <p:nvPr/>
        </p:nvPicPr>
        <p:blipFill>
          <a:blip r:embed="rId3"/>
          <a:stretch>
            <a:fillRect/>
          </a:stretch>
        </p:blipFill>
        <p:spPr>
          <a:xfrm>
            <a:off x="0" y="1575867"/>
            <a:ext cx="5631181" cy="4732260"/>
          </a:xfrm>
          <a:prstGeom prst="rect">
            <a:avLst/>
          </a:prstGeom>
        </p:spPr>
      </p:pic>
    </p:spTree>
    <p:extLst>
      <p:ext uri="{BB962C8B-B14F-4D97-AF65-F5344CB8AC3E}">
        <p14:creationId xmlns:p14="http://schemas.microsoft.com/office/powerpoint/2010/main" val="40937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495301" y="2103328"/>
            <a:ext cx="5791199" cy="4031873"/>
          </a:xfrm>
          <a:prstGeom prst="rect">
            <a:avLst/>
          </a:prstGeom>
          <a:noFill/>
        </p:spPr>
        <p:txBody>
          <a:bodyPr wrap="square">
            <a:spAutoFit/>
          </a:bodyPr>
          <a:lstStyle/>
          <a:p>
            <a:pPr algn="ctr"/>
            <a:r>
              <a:rPr lang="tr-TR" sz="3200" b="1" i="0" dirty="0">
                <a:solidFill>
                  <a:schemeClr val="accent5">
                    <a:lumMod val="75000"/>
                  </a:schemeClr>
                </a:solidFill>
                <a:latin typeface="Söhne"/>
              </a:rPr>
              <a:t>AMAÇ ve HEDEFLER:</a:t>
            </a:r>
          </a:p>
          <a:p>
            <a:pPr algn="ctr"/>
            <a:endParaRPr lang="tr-TR" sz="3200" b="0" i="0" dirty="0">
              <a:solidFill>
                <a:srgbClr val="0F0F0F"/>
              </a:solidFill>
              <a:effectLst/>
              <a:latin typeface="Söhne"/>
            </a:endParaRPr>
          </a:p>
          <a:p>
            <a:pPr algn="ctr"/>
            <a:r>
              <a:rPr lang="tr-TR" sz="3200" dirty="0">
                <a:solidFill>
                  <a:srgbClr val="0F0F0F"/>
                </a:solidFill>
                <a:latin typeface="Söhne"/>
              </a:rPr>
              <a:t>Bu bölümde, makalenin genel amacı ve belirlenen hedefleri açıklanır. Yazar, bu çalışmanın neden yapıldığını ve hangi sonuçlara ulaşmayı amaçladığını okuyucuya iletmeye çalışır.</a:t>
            </a:r>
          </a:p>
        </p:txBody>
      </p:sp>
      <p:sp>
        <p:nvSpPr>
          <p:cNvPr id="2" name="Round Same Side Corner Rectangle 35">
            <a:extLst>
              <a:ext uri="{FF2B5EF4-FFF2-40B4-BE49-F238E27FC236}">
                <a16:creationId xmlns:a16="http://schemas.microsoft.com/office/drawing/2014/main" id="{92AB9074-6D45-16DF-CA28-589B4DDA6544}"/>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F07608A8-D3A2-2057-9917-20C87800DD44}"/>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metin, ekran görüntüsü, grafik tasarım, daire içeren bir resim&#10;&#10;Açıklama otomatik olarak oluşturuldu">
            <a:extLst>
              <a:ext uri="{FF2B5EF4-FFF2-40B4-BE49-F238E27FC236}">
                <a16:creationId xmlns:a16="http://schemas.microsoft.com/office/drawing/2014/main" id="{D88F7ACB-E020-957B-33DD-0DBA6AD4B92D}"/>
              </a:ext>
            </a:extLst>
          </p:cNvPr>
          <p:cNvPicPr>
            <a:picLocks noChangeAspect="1"/>
          </p:cNvPicPr>
          <p:nvPr/>
        </p:nvPicPr>
        <p:blipFill rotWithShape="1">
          <a:blip r:embed="rId3"/>
          <a:srcRect l="1474" t="17258" r="44916" b="14997"/>
          <a:stretch/>
        </p:blipFill>
        <p:spPr>
          <a:xfrm>
            <a:off x="6713911" y="1538038"/>
            <a:ext cx="5135189" cy="4869575"/>
          </a:xfrm>
          <a:prstGeom prst="rect">
            <a:avLst/>
          </a:prstGeom>
        </p:spPr>
      </p:pic>
    </p:spTree>
    <p:extLst>
      <p:ext uri="{BB962C8B-B14F-4D97-AF65-F5344CB8AC3E}">
        <p14:creationId xmlns:p14="http://schemas.microsoft.com/office/powerpoint/2010/main" val="28548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469901" y="1815037"/>
            <a:ext cx="6692899" cy="4031873"/>
          </a:xfrm>
          <a:prstGeom prst="rect">
            <a:avLst/>
          </a:prstGeom>
          <a:noFill/>
        </p:spPr>
        <p:txBody>
          <a:bodyPr wrap="square">
            <a:spAutoFit/>
          </a:bodyPr>
          <a:lstStyle/>
          <a:p>
            <a:pPr algn="ctr"/>
            <a:r>
              <a:rPr lang="tr-TR" sz="3200" b="1" dirty="0">
                <a:solidFill>
                  <a:schemeClr val="accent5">
                    <a:lumMod val="75000"/>
                  </a:schemeClr>
                </a:solidFill>
                <a:latin typeface="Söhne"/>
              </a:rPr>
              <a:t>METODOLOJİ</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Araştırma metodolojisi adımları ve bu metodolojinin teorik temeli detaylı bir şekilde açıklanır. Bu bölüm, okuyucuya çalışmanın nasıl yapıldığını ve neden belirli bir metodolojinin tercih edildiğini anlamalarında yardımcı olur.</a:t>
            </a:r>
          </a:p>
        </p:txBody>
      </p:sp>
      <p:sp>
        <p:nvSpPr>
          <p:cNvPr id="2" name="Round Same Side Corner Rectangle 35">
            <a:extLst>
              <a:ext uri="{FF2B5EF4-FFF2-40B4-BE49-F238E27FC236}">
                <a16:creationId xmlns:a16="http://schemas.microsoft.com/office/drawing/2014/main" id="{FF98AA4D-CAA0-455D-31CE-1BFF5A7FE911}"/>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B8001B28-4F3C-020D-F613-4B223A5A2420}"/>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grafik, ekran görüntüsü, daire, grafik tasarım içeren bir resim&#10;&#10;Açıklama otomatik olarak oluşturuldu">
            <a:extLst>
              <a:ext uri="{FF2B5EF4-FFF2-40B4-BE49-F238E27FC236}">
                <a16:creationId xmlns:a16="http://schemas.microsoft.com/office/drawing/2014/main" id="{1AA7F7AD-7919-D7D7-B3D7-0BC7CF565CEB}"/>
              </a:ext>
            </a:extLst>
          </p:cNvPr>
          <p:cNvPicPr>
            <a:picLocks noChangeAspect="1"/>
          </p:cNvPicPr>
          <p:nvPr/>
        </p:nvPicPr>
        <p:blipFill>
          <a:blip r:embed="rId3"/>
          <a:stretch>
            <a:fillRect/>
          </a:stretch>
        </p:blipFill>
        <p:spPr>
          <a:xfrm>
            <a:off x="8040687" y="2287923"/>
            <a:ext cx="3095625" cy="3086100"/>
          </a:xfrm>
          <a:prstGeom prst="rect">
            <a:avLst/>
          </a:prstGeom>
        </p:spPr>
      </p:pic>
    </p:spTree>
    <p:extLst>
      <p:ext uri="{BB962C8B-B14F-4D97-AF65-F5344CB8AC3E}">
        <p14:creationId xmlns:p14="http://schemas.microsoft.com/office/powerpoint/2010/main" val="8542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649121" y="2285313"/>
            <a:ext cx="3109108" cy="470366"/>
            <a:chOff x="5649121" y="2285313"/>
            <a:chExt cx="3109108" cy="470366"/>
          </a:xfrm>
        </p:grpSpPr>
        <p:sp>
          <p:nvSpPr>
            <p:cNvPr id="32" name="Freeform 5"/>
            <p:cNvSpPr>
              <a:spLocks/>
            </p:cNvSpPr>
            <p:nvPr/>
          </p:nvSpPr>
          <p:spPr bwMode="auto">
            <a:xfrm>
              <a:off x="5649121" y="2285313"/>
              <a:ext cx="3109108" cy="470366"/>
            </a:xfrm>
            <a:custGeom>
              <a:avLst/>
              <a:gdLst>
                <a:gd name="T0" fmla="*/ 469 w 1973"/>
                <a:gd name="T1" fmla="*/ 0 h 444"/>
                <a:gd name="T2" fmla="*/ 469 w 1973"/>
                <a:gd name="T3" fmla="*/ 0 h 444"/>
                <a:gd name="T4" fmla="*/ 157 w 1973"/>
                <a:gd name="T5" fmla="*/ 0 h 444"/>
                <a:gd name="T6" fmla="*/ 0 w 1973"/>
                <a:gd name="T7" fmla="*/ 222 h 444"/>
                <a:gd name="T8" fmla="*/ 157 w 1973"/>
                <a:gd name="T9" fmla="*/ 444 h 444"/>
                <a:gd name="T10" fmla="*/ 240 w 1973"/>
                <a:gd name="T11" fmla="*/ 444 h 444"/>
                <a:gd name="T12" fmla="*/ 469 w 1973"/>
                <a:gd name="T13" fmla="*/ 444 h 444"/>
                <a:gd name="T14" fmla="*/ 1973 w 1973"/>
                <a:gd name="T15" fmla="*/ 444 h 444"/>
                <a:gd name="T16" fmla="*/ 1973 w 1973"/>
                <a:gd name="T17" fmla="*/ 0 h 444"/>
                <a:gd name="T18" fmla="*/ 469 w 1973"/>
                <a:gd name="T19"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3" h="444">
                  <a:moveTo>
                    <a:pt x="469" y="0"/>
                  </a:moveTo>
                  <a:lnTo>
                    <a:pt x="469" y="0"/>
                  </a:lnTo>
                  <a:lnTo>
                    <a:pt x="157" y="0"/>
                  </a:lnTo>
                  <a:lnTo>
                    <a:pt x="0" y="222"/>
                  </a:lnTo>
                  <a:lnTo>
                    <a:pt x="157" y="444"/>
                  </a:lnTo>
                  <a:lnTo>
                    <a:pt x="240" y="444"/>
                  </a:lnTo>
                  <a:lnTo>
                    <a:pt x="469" y="444"/>
                  </a:lnTo>
                  <a:lnTo>
                    <a:pt x="1973" y="444"/>
                  </a:lnTo>
                  <a:lnTo>
                    <a:pt x="1973" y="0"/>
                  </a:lnTo>
                  <a:lnTo>
                    <a:pt x="469" y="0"/>
                  </a:lnTo>
                  <a:close/>
                </a:path>
              </a:pathLst>
            </a:custGeom>
            <a:solidFill>
              <a:srgbClr val="E7C01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Box 100"/>
            <p:cNvSpPr txBox="1"/>
            <p:nvPr/>
          </p:nvSpPr>
          <p:spPr>
            <a:xfrm>
              <a:off x="5715432" y="2314881"/>
              <a:ext cx="1984972" cy="369332"/>
            </a:xfrm>
            <a:prstGeom prst="rect">
              <a:avLst/>
            </a:prstGeom>
            <a:noFill/>
          </p:spPr>
          <p:txBody>
            <a:bodyPr wrap="square" rtlCol="0">
              <a:spAutoFit/>
            </a:bodyPr>
            <a:lstStyle/>
            <a:p>
              <a:pPr algn="ctr" defTabSz="1218987"/>
              <a:r>
                <a:rPr lang="tr-TR" dirty="0">
                  <a:solidFill>
                    <a:prstClr val="white"/>
                  </a:solidFill>
                  <a:latin typeface="Arial" panose="020B0604020202020204" pitchFamily="34" charset="0"/>
                  <a:cs typeface="Arial" panose="020B0604020202020204" pitchFamily="34" charset="0"/>
                </a:rPr>
                <a:t>denklemler</a:t>
              </a:r>
              <a:endParaRPr lang="en-US" dirty="0">
                <a:solidFill>
                  <a:prstClr val="white"/>
                </a:solidFill>
                <a:latin typeface="Arial" panose="020B0604020202020204" pitchFamily="34" charset="0"/>
                <a:cs typeface="Arial" panose="020B0604020202020204" pitchFamily="34" charset="0"/>
              </a:endParaRPr>
            </a:p>
          </p:txBody>
        </p:sp>
      </p:grpSp>
      <p:grpSp>
        <p:nvGrpSpPr>
          <p:cNvPr id="53" name="Grup 52"/>
          <p:cNvGrpSpPr/>
          <p:nvPr/>
        </p:nvGrpSpPr>
        <p:grpSpPr>
          <a:xfrm>
            <a:off x="5374640" y="3422979"/>
            <a:ext cx="2637267" cy="646838"/>
            <a:chOff x="5374640" y="3422979"/>
            <a:chExt cx="2637267" cy="646838"/>
          </a:xfrm>
        </p:grpSpPr>
        <p:sp>
          <p:nvSpPr>
            <p:cNvPr id="35" name="Freeform 9"/>
            <p:cNvSpPr>
              <a:spLocks/>
            </p:cNvSpPr>
            <p:nvPr/>
          </p:nvSpPr>
          <p:spPr bwMode="auto">
            <a:xfrm>
              <a:off x="5374640" y="3422979"/>
              <a:ext cx="2637267" cy="646838"/>
            </a:xfrm>
            <a:custGeom>
              <a:avLst/>
              <a:gdLst>
                <a:gd name="T0" fmla="*/ 431 w 1620"/>
                <a:gd name="T1" fmla="*/ 0 h 498"/>
                <a:gd name="T2" fmla="*/ 431 w 1620"/>
                <a:gd name="T3" fmla="*/ 0 h 498"/>
                <a:gd name="T4" fmla="*/ 144 w 1620"/>
                <a:gd name="T5" fmla="*/ 0 h 498"/>
                <a:gd name="T6" fmla="*/ 0 w 1620"/>
                <a:gd name="T7" fmla="*/ 249 h 498"/>
                <a:gd name="T8" fmla="*/ 144 w 1620"/>
                <a:gd name="T9" fmla="*/ 498 h 498"/>
                <a:gd name="T10" fmla="*/ 192 w 1620"/>
                <a:gd name="T11" fmla="*/ 498 h 498"/>
                <a:gd name="T12" fmla="*/ 431 w 1620"/>
                <a:gd name="T13" fmla="*/ 498 h 498"/>
                <a:gd name="T14" fmla="*/ 1620 w 1620"/>
                <a:gd name="T15" fmla="*/ 498 h 498"/>
                <a:gd name="T16" fmla="*/ 1620 w 1620"/>
                <a:gd name="T17" fmla="*/ 0 h 498"/>
                <a:gd name="T18" fmla="*/ 431 w 1620"/>
                <a:gd name="T1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0" h="498">
                  <a:moveTo>
                    <a:pt x="431" y="0"/>
                  </a:moveTo>
                  <a:lnTo>
                    <a:pt x="431" y="0"/>
                  </a:lnTo>
                  <a:lnTo>
                    <a:pt x="144" y="0"/>
                  </a:lnTo>
                  <a:lnTo>
                    <a:pt x="0" y="249"/>
                  </a:lnTo>
                  <a:lnTo>
                    <a:pt x="144" y="498"/>
                  </a:lnTo>
                  <a:lnTo>
                    <a:pt x="192" y="498"/>
                  </a:lnTo>
                  <a:lnTo>
                    <a:pt x="431" y="498"/>
                  </a:lnTo>
                  <a:lnTo>
                    <a:pt x="1620" y="498"/>
                  </a:lnTo>
                  <a:lnTo>
                    <a:pt x="1620" y="0"/>
                  </a:lnTo>
                  <a:lnTo>
                    <a:pt x="431" y="0"/>
                  </a:lnTo>
                  <a:close/>
                </a:path>
              </a:pathLst>
            </a:custGeom>
            <a:solidFill>
              <a:srgbClr val="BE224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TextBox 99"/>
            <p:cNvSpPr txBox="1"/>
            <p:nvPr/>
          </p:nvSpPr>
          <p:spPr>
            <a:xfrm>
              <a:off x="5483511" y="3529548"/>
              <a:ext cx="1984972" cy="369332"/>
            </a:xfrm>
            <a:prstGeom prst="rect">
              <a:avLst/>
            </a:prstGeom>
            <a:noFill/>
          </p:spPr>
          <p:txBody>
            <a:bodyPr wrap="square" rtlCol="0">
              <a:spAutoFit/>
            </a:bodyPr>
            <a:lstStyle>
              <a:defPPr>
                <a:defRPr lang="en-US"/>
              </a:defPPr>
              <a:lvl1pPr algn="ctr" defTabSz="1218987">
                <a:defRPr sz="2400" kern="0">
                  <a:solidFill>
                    <a:prstClr val="white"/>
                  </a:solidFill>
                  <a:latin typeface="Arial" panose="020B0604020202020204" pitchFamily="34" charset="0"/>
                  <a:cs typeface="Arial" panose="020B0604020202020204" pitchFamily="34" charset="0"/>
                </a:defRPr>
              </a:lvl1pPr>
            </a:lstStyle>
            <a:p>
              <a:r>
                <a:rPr lang="en-US" sz="1800" dirty="0" err="1"/>
                <a:t>tablolar</a:t>
              </a:r>
              <a:endParaRPr lang="en-US" sz="1800" dirty="0"/>
            </a:p>
          </p:txBody>
        </p:sp>
      </p:grpSp>
      <p:grpSp>
        <p:nvGrpSpPr>
          <p:cNvPr id="55" name="Grup 54"/>
          <p:cNvGrpSpPr/>
          <p:nvPr/>
        </p:nvGrpSpPr>
        <p:grpSpPr>
          <a:xfrm>
            <a:off x="5895077" y="4767455"/>
            <a:ext cx="2280748" cy="648137"/>
            <a:chOff x="5895077" y="4767455"/>
            <a:chExt cx="2280748" cy="648137"/>
          </a:xfrm>
        </p:grpSpPr>
        <p:sp>
          <p:nvSpPr>
            <p:cNvPr id="37" name="Freeform 12"/>
            <p:cNvSpPr>
              <a:spLocks/>
            </p:cNvSpPr>
            <p:nvPr/>
          </p:nvSpPr>
          <p:spPr bwMode="auto">
            <a:xfrm>
              <a:off x="5895077" y="4767455"/>
              <a:ext cx="2280748" cy="648137"/>
            </a:xfrm>
            <a:custGeom>
              <a:avLst/>
              <a:gdLst>
                <a:gd name="T0" fmla="*/ 1401 w 1401"/>
                <a:gd name="T1" fmla="*/ 0 h 499"/>
                <a:gd name="T2" fmla="*/ 144 w 1401"/>
                <a:gd name="T3" fmla="*/ 0 h 499"/>
                <a:gd name="T4" fmla="*/ 0 w 1401"/>
                <a:gd name="T5" fmla="*/ 249 h 499"/>
                <a:gd name="T6" fmla="*/ 144 w 1401"/>
                <a:gd name="T7" fmla="*/ 499 h 499"/>
                <a:gd name="T8" fmla="*/ 1401 w 1401"/>
                <a:gd name="T9" fmla="*/ 499 h 499"/>
                <a:gd name="T10" fmla="*/ 1401 w 1401"/>
                <a:gd name="T11" fmla="*/ 0 h 499"/>
              </a:gdLst>
              <a:ahLst/>
              <a:cxnLst>
                <a:cxn ang="0">
                  <a:pos x="T0" y="T1"/>
                </a:cxn>
                <a:cxn ang="0">
                  <a:pos x="T2" y="T3"/>
                </a:cxn>
                <a:cxn ang="0">
                  <a:pos x="T4" y="T5"/>
                </a:cxn>
                <a:cxn ang="0">
                  <a:pos x="T6" y="T7"/>
                </a:cxn>
                <a:cxn ang="0">
                  <a:pos x="T8" y="T9"/>
                </a:cxn>
                <a:cxn ang="0">
                  <a:pos x="T10" y="T11"/>
                </a:cxn>
              </a:cxnLst>
              <a:rect l="0" t="0" r="r" b="b"/>
              <a:pathLst>
                <a:path w="1401" h="499">
                  <a:moveTo>
                    <a:pt x="1401" y="0"/>
                  </a:moveTo>
                  <a:lnTo>
                    <a:pt x="144" y="0"/>
                  </a:lnTo>
                  <a:lnTo>
                    <a:pt x="0" y="249"/>
                  </a:lnTo>
                  <a:lnTo>
                    <a:pt x="144" y="499"/>
                  </a:lnTo>
                  <a:lnTo>
                    <a:pt x="1401" y="499"/>
                  </a:lnTo>
                  <a:lnTo>
                    <a:pt x="1401" y="0"/>
                  </a:lnTo>
                  <a:close/>
                </a:path>
              </a:pathLst>
            </a:custGeom>
            <a:solidFill>
              <a:srgbClr val="2456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98"/>
            <p:cNvSpPr txBox="1"/>
            <p:nvPr/>
          </p:nvSpPr>
          <p:spPr>
            <a:xfrm>
              <a:off x="5983998" y="4882221"/>
              <a:ext cx="2102907" cy="369332"/>
            </a:xfrm>
            <a:prstGeom prst="rect">
              <a:avLst/>
            </a:prstGeom>
            <a:noFill/>
          </p:spPr>
          <p:txBody>
            <a:bodyPr wrap="square" rtlCol="0">
              <a:spAutoFit/>
            </a:bodyPr>
            <a:lstStyle>
              <a:defPPr>
                <a:defRPr lang="en-US"/>
              </a:defPPr>
              <a:lvl1pPr algn="ctr" defTabSz="1218987">
                <a:defRPr sz="2400" kern="0">
                  <a:solidFill>
                    <a:prstClr val="white"/>
                  </a:solidFill>
                  <a:latin typeface="Arial" panose="020B0604020202020204" pitchFamily="34" charset="0"/>
                  <a:cs typeface="Arial" panose="020B0604020202020204" pitchFamily="34" charset="0"/>
                </a:defRPr>
              </a:lvl1pPr>
            </a:lstStyle>
            <a:p>
              <a:r>
                <a:rPr lang="tr-TR" sz="1800" dirty="0"/>
                <a:t>blok şemaları</a:t>
              </a:r>
              <a:endParaRPr lang="en-US" sz="1800" dirty="0"/>
            </a:p>
          </p:txBody>
        </p:sp>
      </p:grpSp>
      <p:grpSp>
        <p:nvGrpSpPr>
          <p:cNvPr id="54" name="Grup 53"/>
          <p:cNvGrpSpPr/>
          <p:nvPr/>
        </p:nvGrpSpPr>
        <p:grpSpPr>
          <a:xfrm>
            <a:off x="9305860" y="4112824"/>
            <a:ext cx="2396788" cy="701391"/>
            <a:chOff x="9305860" y="4112824"/>
            <a:chExt cx="2396788" cy="701391"/>
          </a:xfrm>
        </p:grpSpPr>
        <p:sp>
          <p:nvSpPr>
            <p:cNvPr id="36" name="Freeform 10"/>
            <p:cNvSpPr>
              <a:spLocks/>
            </p:cNvSpPr>
            <p:nvPr/>
          </p:nvSpPr>
          <p:spPr bwMode="auto">
            <a:xfrm>
              <a:off x="9305860" y="4112824"/>
              <a:ext cx="2396788" cy="701391"/>
            </a:xfrm>
            <a:custGeom>
              <a:avLst/>
              <a:gdLst>
                <a:gd name="T0" fmla="*/ 1351 w 1506"/>
                <a:gd name="T1" fmla="*/ 1 h 540"/>
                <a:gd name="T2" fmla="*/ 1251 w 1506"/>
                <a:gd name="T3" fmla="*/ 1 h 540"/>
                <a:gd name="T4" fmla="*/ 1251 w 1506"/>
                <a:gd name="T5" fmla="*/ 0 h 540"/>
                <a:gd name="T6" fmla="*/ 0 w 1506"/>
                <a:gd name="T7" fmla="*/ 0 h 540"/>
                <a:gd name="T8" fmla="*/ 0 w 1506"/>
                <a:gd name="T9" fmla="*/ 540 h 540"/>
                <a:gd name="T10" fmla="*/ 1040 w 1506"/>
                <a:gd name="T11" fmla="*/ 540 h 540"/>
                <a:gd name="T12" fmla="*/ 1251 w 1506"/>
                <a:gd name="T13" fmla="*/ 540 h 540"/>
                <a:gd name="T14" fmla="*/ 1351 w 1506"/>
                <a:gd name="T15" fmla="*/ 540 h 540"/>
                <a:gd name="T16" fmla="*/ 1506 w 1506"/>
                <a:gd name="T17" fmla="*/ 270 h 540"/>
                <a:gd name="T18" fmla="*/ 1351 w 1506"/>
                <a:gd name="T19" fmla="*/ 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540">
                  <a:moveTo>
                    <a:pt x="1351" y="1"/>
                  </a:moveTo>
                  <a:lnTo>
                    <a:pt x="1251" y="1"/>
                  </a:lnTo>
                  <a:lnTo>
                    <a:pt x="1251" y="0"/>
                  </a:lnTo>
                  <a:lnTo>
                    <a:pt x="0" y="0"/>
                  </a:lnTo>
                  <a:lnTo>
                    <a:pt x="0" y="540"/>
                  </a:lnTo>
                  <a:lnTo>
                    <a:pt x="1040" y="540"/>
                  </a:lnTo>
                  <a:lnTo>
                    <a:pt x="1251" y="540"/>
                  </a:lnTo>
                  <a:lnTo>
                    <a:pt x="1351" y="540"/>
                  </a:lnTo>
                  <a:lnTo>
                    <a:pt x="1506" y="270"/>
                  </a:lnTo>
                  <a:lnTo>
                    <a:pt x="1351" y="1"/>
                  </a:lnTo>
                  <a:close/>
                </a:path>
              </a:pathLst>
            </a:custGeom>
            <a:solidFill>
              <a:srgbClr val="13939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TextBox 97"/>
            <p:cNvSpPr txBox="1"/>
            <p:nvPr/>
          </p:nvSpPr>
          <p:spPr>
            <a:xfrm>
              <a:off x="9593509" y="4247776"/>
              <a:ext cx="2102907" cy="369332"/>
            </a:xfrm>
            <a:prstGeom prst="rect">
              <a:avLst/>
            </a:prstGeom>
            <a:noFill/>
          </p:spPr>
          <p:txBody>
            <a:bodyPr wrap="square" rtlCol="0">
              <a:spAutoFit/>
            </a:bodyPr>
            <a:lstStyle>
              <a:defPPr>
                <a:defRPr lang="en-US"/>
              </a:defPPr>
              <a:lvl1pPr algn="ctr" defTabSz="1218987">
                <a:defRPr sz="2400" kern="0">
                  <a:solidFill>
                    <a:prstClr val="white"/>
                  </a:solidFill>
                  <a:latin typeface="Arial" panose="020B0604020202020204" pitchFamily="34" charset="0"/>
                  <a:cs typeface="Arial" panose="020B0604020202020204" pitchFamily="34" charset="0"/>
                </a:defRPr>
              </a:lvl1pPr>
            </a:lstStyle>
            <a:p>
              <a:r>
                <a:rPr lang="en-US" sz="1800" dirty="0" err="1"/>
                <a:t>akış</a:t>
              </a:r>
              <a:r>
                <a:rPr lang="en-US" sz="1800" dirty="0"/>
                <a:t> </a:t>
              </a:r>
              <a:r>
                <a:rPr lang="en-US" sz="1800" dirty="0" err="1"/>
                <a:t>şemaları</a:t>
              </a:r>
              <a:endParaRPr lang="en-US" sz="1800" dirty="0"/>
            </a:p>
          </p:txBody>
        </p:sp>
      </p:grpSp>
      <p:grpSp>
        <p:nvGrpSpPr>
          <p:cNvPr id="11" name="Grup 10"/>
          <p:cNvGrpSpPr/>
          <p:nvPr/>
        </p:nvGrpSpPr>
        <p:grpSpPr>
          <a:xfrm>
            <a:off x="9179198" y="2755678"/>
            <a:ext cx="2931530" cy="624582"/>
            <a:chOff x="9179198" y="2755678"/>
            <a:chExt cx="2931530" cy="624582"/>
          </a:xfrm>
        </p:grpSpPr>
        <p:sp>
          <p:nvSpPr>
            <p:cNvPr id="33" name="Freeform 7"/>
            <p:cNvSpPr>
              <a:spLocks/>
            </p:cNvSpPr>
            <p:nvPr/>
          </p:nvSpPr>
          <p:spPr bwMode="auto">
            <a:xfrm>
              <a:off x="9179198" y="2755678"/>
              <a:ext cx="2931530" cy="614367"/>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close/>
                </a:path>
              </a:pathLst>
            </a:custGeom>
            <a:solidFill>
              <a:srgbClr val="DF542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Freeform 60"/>
            <p:cNvSpPr>
              <a:spLocks/>
            </p:cNvSpPr>
            <p:nvPr/>
          </p:nvSpPr>
          <p:spPr bwMode="auto">
            <a:xfrm>
              <a:off x="9986368" y="3373765"/>
              <a:ext cx="7451" cy="6495"/>
            </a:xfrm>
            <a:custGeom>
              <a:avLst/>
              <a:gdLst>
                <a:gd name="T0" fmla="*/ 4 w 4"/>
                <a:gd name="T1" fmla="*/ 3 h 4"/>
                <a:gd name="T2" fmla="*/ 0 w 4"/>
                <a:gd name="T3" fmla="*/ 0 h 4"/>
                <a:gd name="T4" fmla="*/ 0 w 4"/>
                <a:gd name="T5" fmla="*/ 4 h 4"/>
                <a:gd name="T6" fmla="*/ 4 w 4"/>
                <a:gd name="T7" fmla="*/ 3 h 4"/>
              </a:gdLst>
              <a:ahLst/>
              <a:cxnLst>
                <a:cxn ang="0">
                  <a:pos x="T0" y="T1"/>
                </a:cxn>
                <a:cxn ang="0">
                  <a:pos x="T2" y="T3"/>
                </a:cxn>
                <a:cxn ang="0">
                  <a:pos x="T4" y="T5"/>
                </a:cxn>
                <a:cxn ang="0">
                  <a:pos x="T6" y="T7"/>
                </a:cxn>
              </a:cxnLst>
              <a:rect l="0" t="0" r="r" b="b"/>
              <a:pathLst>
                <a:path w="4" h="4">
                  <a:moveTo>
                    <a:pt x="4" y="3"/>
                  </a:moveTo>
                  <a:cubicBezTo>
                    <a:pt x="4" y="3"/>
                    <a:pt x="4" y="0"/>
                    <a:pt x="0" y="0"/>
                  </a:cubicBezTo>
                  <a:cubicBezTo>
                    <a:pt x="0" y="4"/>
                    <a:pt x="0" y="4"/>
                    <a:pt x="0" y="4"/>
                  </a:cubicBezTo>
                  <a:lnTo>
                    <a:pt x="4" y="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a:solidFill>
                  <a:srgbClr val="000000"/>
                </a:solidFill>
                <a:latin typeface="Arial" panose="020B0604020202020204" pitchFamily="34" charset="0"/>
                <a:cs typeface="Arial" panose="020B0604020202020204" pitchFamily="34" charset="0"/>
              </a:endParaRPr>
            </a:p>
          </p:txBody>
        </p:sp>
        <p:sp>
          <p:nvSpPr>
            <p:cNvPr id="44" name="TextBox 95"/>
            <p:cNvSpPr txBox="1"/>
            <p:nvPr/>
          </p:nvSpPr>
          <p:spPr>
            <a:xfrm>
              <a:off x="9884541" y="2846859"/>
              <a:ext cx="2102907" cy="369332"/>
            </a:xfrm>
            <a:prstGeom prst="rect">
              <a:avLst/>
            </a:prstGeom>
            <a:noFill/>
          </p:spPr>
          <p:txBody>
            <a:bodyPr wrap="square" rtlCol="0">
              <a:spAutoFit/>
            </a:bodyPr>
            <a:lstStyle>
              <a:defPPr>
                <a:defRPr lang="en-US"/>
              </a:defPPr>
              <a:lvl1pPr algn="ctr" defTabSz="1218987">
                <a:defRPr sz="2400" kern="0">
                  <a:solidFill>
                    <a:prstClr val="white"/>
                  </a:solidFill>
                  <a:latin typeface="Arial" panose="020B0604020202020204" pitchFamily="34" charset="0"/>
                  <a:cs typeface="Arial" panose="020B0604020202020204" pitchFamily="34" charset="0"/>
                </a:defRPr>
              </a:lvl1pPr>
            </a:lstStyle>
            <a:p>
              <a:r>
                <a:rPr lang="tr-TR" sz="1800" dirty="0"/>
                <a:t>rakamlar</a:t>
              </a:r>
              <a:r>
                <a:rPr lang="en-US" sz="1800" dirty="0"/>
                <a:t> </a:t>
              </a:r>
            </a:p>
          </p:txBody>
        </p:sp>
      </p:grpSp>
      <p:sp>
        <p:nvSpPr>
          <p:cNvPr id="12" name="Round Same Side Corner Rectangle 35"/>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508846" y="675594"/>
            <a:ext cx="11205634" cy="646331"/>
          </a:xfrm>
          <a:prstGeom prst="rect">
            <a:avLst/>
          </a:prstGeom>
        </p:spPr>
        <p:txBody>
          <a:bodyPr wrap="square" lIns="0" rIns="0" anchor="ctr">
            <a:spAutoFit/>
          </a:bodyPr>
          <a:lstStyle/>
          <a:p>
            <a:pPr algn="r" defTabSz="1219170"/>
            <a:r>
              <a:rPr lang="en-US" sz="3600" b="1" spc="225" dirty="0" err="1">
                <a:solidFill>
                  <a:srgbClr val="FFFFFF"/>
                </a:solidFill>
                <a:effectLst>
                  <a:outerShdw blurRad="63500" sx="102000" sy="102000" algn="ctr" rotWithShape="0">
                    <a:prstClr val="black">
                      <a:alpha val="40000"/>
                    </a:prstClr>
                  </a:outerShdw>
                </a:effectLst>
                <a:latin typeface="Roboto"/>
              </a:rPr>
              <a:t>Önerilen</a:t>
            </a:r>
            <a:r>
              <a:rPr lang="en-US" sz="3600" b="1" spc="225" dirty="0">
                <a:solidFill>
                  <a:srgbClr val="FFFFFF"/>
                </a:solidFill>
                <a:effectLst>
                  <a:outerShdw blurRad="63500" sx="102000" sy="102000" algn="ctr" rotWithShape="0">
                    <a:prstClr val="black">
                      <a:alpha val="40000"/>
                    </a:prstClr>
                  </a:outerShdw>
                </a:effectLst>
                <a:latin typeface="Roboto"/>
              </a:rPr>
              <a:t> </a:t>
            </a:r>
            <a:r>
              <a:rPr lang="en-US" sz="3600" b="1" spc="225" dirty="0" err="1">
                <a:solidFill>
                  <a:srgbClr val="FFFFFF"/>
                </a:solidFill>
                <a:effectLst>
                  <a:outerShdw blurRad="63500" sx="102000" sy="102000" algn="ctr" rotWithShape="0">
                    <a:prstClr val="black">
                      <a:alpha val="40000"/>
                    </a:prstClr>
                  </a:outerShdw>
                </a:effectLst>
                <a:latin typeface="Roboto"/>
              </a:rPr>
              <a:t>fikrin</a:t>
            </a:r>
            <a:r>
              <a:rPr lang="en-US" sz="3600" b="1" spc="225" dirty="0">
                <a:solidFill>
                  <a:srgbClr val="FFFFFF"/>
                </a:solidFill>
                <a:effectLst>
                  <a:outerShdw blurRad="63500" sx="102000" sy="102000" algn="ctr" rotWithShape="0">
                    <a:prstClr val="black">
                      <a:alpha val="40000"/>
                    </a:prstClr>
                  </a:outerShdw>
                </a:effectLst>
                <a:latin typeface="Roboto"/>
              </a:rPr>
              <a:t> </a:t>
            </a:r>
            <a:r>
              <a:rPr lang="en-US" sz="3600" b="1" spc="225" dirty="0" err="1">
                <a:solidFill>
                  <a:srgbClr val="FFFFFF"/>
                </a:solidFill>
                <a:effectLst>
                  <a:outerShdw blurRad="63500" sx="102000" sy="102000" algn="ctr" rotWithShape="0">
                    <a:prstClr val="black">
                      <a:alpha val="40000"/>
                    </a:prstClr>
                  </a:outerShdw>
                </a:effectLst>
                <a:latin typeface="Roboto"/>
              </a:rPr>
              <a:t>ve</a:t>
            </a:r>
            <a:r>
              <a:rPr lang="en-US" sz="3600" b="1" spc="225" dirty="0">
                <a:solidFill>
                  <a:srgbClr val="FFFFFF"/>
                </a:solidFill>
                <a:effectLst>
                  <a:outerShdw blurRad="63500" sx="102000" sy="102000" algn="ctr" rotWithShape="0">
                    <a:prstClr val="black">
                      <a:alpha val="40000"/>
                    </a:prstClr>
                  </a:outerShdw>
                </a:effectLst>
                <a:latin typeface="Roboto"/>
              </a:rPr>
              <a:t> </a:t>
            </a:r>
            <a:r>
              <a:rPr lang="en-US" sz="3600" b="1" spc="225" dirty="0" err="1">
                <a:solidFill>
                  <a:srgbClr val="FFFFFF"/>
                </a:solidFill>
                <a:effectLst>
                  <a:outerShdw blurRad="63500" sx="102000" sy="102000" algn="ctr" rotWithShape="0">
                    <a:prstClr val="black">
                      <a:alpha val="40000"/>
                    </a:prstClr>
                  </a:outerShdw>
                </a:effectLst>
                <a:latin typeface="Roboto"/>
              </a:rPr>
              <a:t>yöntemin</a:t>
            </a:r>
            <a:r>
              <a:rPr lang="en-US" sz="3600" b="1" spc="225" dirty="0">
                <a:solidFill>
                  <a:srgbClr val="FFFFFF"/>
                </a:solidFill>
                <a:effectLst>
                  <a:outerShdw blurRad="63500" sx="102000" sy="102000" algn="ctr" rotWithShape="0">
                    <a:prstClr val="black">
                      <a:alpha val="40000"/>
                    </a:prstClr>
                  </a:outerShdw>
                </a:effectLst>
                <a:latin typeface="Roboto"/>
              </a:rPr>
              <a:t> </a:t>
            </a:r>
            <a:r>
              <a:rPr lang="en-US" sz="3600" b="1" spc="225" dirty="0" err="1">
                <a:solidFill>
                  <a:srgbClr val="FFFFFF"/>
                </a:solidFill>
                <a:effectLst>
                  <a:outerShdw blurRad="63500" sx="102000" sy="102000" algn="ctr" rotWithShape="0">
                    <a:prstClr val="black">
                      <a:alpha val="40000"/>
                    </a:prstClr>
                  </a:outerShdw>
                </a:effectLst>
                <a:latin typeface="Roboto"/>
              </a:rPr>
              <a:t>arka</a:t>
            </a:r>
            <a:r>
              <a:rPr lang="en-US" sz="3600" b="1" spc="225" dirty="0">
                <a:solidFill>
                  <a:srgbClr val="FFFFFF"/>
                </a:solidFill>
                <a:effectLst>
                  <a:outerShdw blurRad="63500" sx="102000" sy="102000" algn="ctr" rotWithShape="0">
                    <a:prstClr val="black">
                      <a:alpha val="40000"/>
                    </a:prstClr>
                  </a:outerShdw>
                </a:effectLst>
                <a:latin typeface="Roboto"/>
              </a:rPr>
              <a:t> </a:t>
            </a:r>
            <a:r>
              <a:rPr lang="en-US" sz="3600" b="1" spc="225" dirty="0" err="1">
                <a:solidFill>
                  <a:srgbClr val="FFFFFF"/>
                </a:solidFill>
                <a:effectLst>
                  <a:outerShdw blurRad="63500" sx="102000" sy="102000" algn="ctr" rotWithShape="0">
                    <a:prstClr val="black">
                      <a:alpha val="40000"/>
                    </a:prstClr>
                  </a:outerShdw>
                </a:effectLst>
                <a:latin typeface="Roboto"/>
              </a:rPr>
              <a:t>planı</a:t>
            </a:r>
            <a:endParaRPr lang="en-US" sz="1400" dirty="0">
              <a:solidFill>
                <a:srgbClr val="FFFFFF"/>
              </a:solidFill>
              <a:latin typeface="Roboto"/>
            </a:endParaRPr>
          </a:p>
        </p:txBody>
      </p:sp>
      <p:sp>
        <p:nvSpPr>
          <p:cNvPr id="6" name="Dikdörtgen 5"/>
          <p:cNvSpPr/>
          <p:nvPr/>
        </p:nvSpPr>
        <p:spPr>
          <a:xfrm>
            <a:off x="14405" y="2971694"/>
            <a:ext cx="4940088" cy="1154162"/>
          </a:xfrm>
          <a:prstGeom prst="rect">
            <a:avLst/>
          </a:prstGeom>
        </p:spPr>
        <p:txBody>
          <a:bodyPr wrap="square">
            <a:spAutoFit/>
          </a:bodyPr>
          <a:lstStyle/>
          <a:p>
            <a:pPr algn="ctr"/>
            <a:r>
              <a:rPr lang="en-US" sz="2300" b="1" dirty="0">
                <a:solidFill>
                  <a:srgbClr val="00B0F0"/>
                </a:solidFill>
                <a:latin typeface="urw-din"/>
              </a:rPr>
              <a:t>Bu </a:t>
            </a:r>
            <a:r>
              <a:rPr lang="en-US" sz="2300" b="1" dirty="0" err="1">
                <a:solidFill>
                  <a:srgbClr val="00B0F0"/>
                </a:solidFill>
                <a:latin typeface="urw-din"/>
              </a:rPr>
              <a:t>bölüm</a:t>
            </a:r>
            <a:r>
              <a:rPr lang="en-US" sz="2300" b="1" dirty="0">
                <a:solidFill>
                  <a:srgbClr val="00B0F0"/>
                </a:solidFill>
                <a:latin typeface="urw-din"/>
              </a:rPr>
              <a:t> </a:t>
            </a:r>
            <a:r>
              <a:rPr lang="en-US" sz="2300" b="1" dirty="0" err="1">
                <a:solidFill>
                  <a:srgbClr val="00B0F0"/>
                </a:solidFill>
                <a:latin typeface="urw-din"/>
              </a:rPr>
              <a:t>problemin</a:t>
            </a:r>
            <a:r>
              <a:rPr lang="en-US" sz="2300" b="1" dirty="0">
                <a:solidFill>
                  <a:srgbClr val="00B0F0"/>
                </a:solidFill>
                <a:latin typeface="urw-din"/>
              </a:rPr>
              <a:t> </a:t>
            </a:r>
            <a:r>
              <a:rPr lang="en-US" sz="2300" b="1" dirty="0" err="1">
                <a:solidFill>
                  <a:srgbClr val="00B0F0"/>
                </a:solidFill>
                <a:latin typeface="urw-din"/>
              </a:rPr>
              <a:t>nasıl</a:t>
            </a:r>
            <a:r>
              <a:rPr lang="en-US" sz="2300" b="1" dirty="0">
                <a:solidFill>
                  <a:srgbClr val="00B0F0"/>
                </a:solidFill>
                <a:latin typeface="urw-din"/>
              </a:rPr>
              <a:t> </a:t>
            </a:r>
            <a:r>
              <a:rPr lang="en-US" sz="2300" b="1" dirty="0" err="1">
                <a:solidFill>
                  <a:srgbClr val="00B0F0"/>
                </a:solidFill>
                <a:latin typeface="urw-din"/>
              </a:rPr>
              <a:t>çalışıldığı</a:t>
            </a:r>
            <a:r>
              <a:rPr lang="en-US" sz="2300" b="1" dirty="0">
                <a:solidFill>
                  <a:srgbClr val="00B0F0"/>
                </a:solidFill>
                <a:latin typeface="urw-din"/>
              </a:rPr>
              <a:t> </a:t>
            </a:r>
            <a:r>
              <a:rPr lang="en-US" sz="2300" b="1" dirty="0" err="1">
                <a:solidFill>
                  <a:srgbClr val="00B0F0"/>
                </a:solidFill>
                <a:latin typeface="urw-din"/>
              </a:rPr>
              <a:t>sorusuna</a:t>
            </a:r>
            <a:r>
              <a:rPr lang="en-US" sz="2300" b="1" dirty="0">
                <a:solidFill>
                  <a:srgbClr val="00B0F0"/>
                </a:solidFill>
                <a:latin typeface="urw-din"/>
              </a:rPr>
              <a:t> </a:t>
            </a:r>
            <a:r>
              <a:rPr lang="en-US" sz="2300" b="1" dirty="0" err="1">
                <a:solidFill>
                  <a:srgbClr val="00B0F0"/>
                </a:solidFill>
                <a:latin typeface="urw-din"/>
              </a:rPr>
              <a:t>cevap</a:t>
            </a:r>
            <a:r>
              <a:rPr lang="en-US" sz="2300" b="1" dirty="0">
                <a:solidFill>
                  <a:srgbClr val="00B0F0"/>
                </a:solidFill>
                <a:latin typeface="urw-din"/>
              </a:rPr>
              <a:t> </a:t>
            </a:r>
            <a:r>
              <a:rPr lang="en-US" sz="2300" b="1" dirty="0" err="1">
                <a:solidFill>
                  <a:srgbClr val="00B0F0"/>
                </a:solidFill>
                <a:latin typeface="urw-din"/>
              </a:rPr>
              <a:t>vermektedir</a:t>
            </a:r>
            <a:r>
              <a:rPr lang="en-US" sz="2300" b="1" dirty="0">
                <a:solidFill>
                  <a:srgbClr val="00B0F0"/>
                </a:solidFill>
                <a:latin typeface="urw-din"/>
              </a:rPr>
              <a:t>.</a:t>
            </a:r>
          </a:p>
        </p:txBody>
      </p:sp>
      <p:sp>
        <p:nvSpPr>
          <p:cNvPr id="2" name="Dikdörtgen 1"/>
          <p:cNvSpPr/>
          <p:nvPr/>
        </p:nvSpPr>
        <p:spPr>
          <a:xfrm>
            <a:off x="17923" y="1875074"/>
            <a:ext cx="5374641" cy="800219"/>
          </a:xfrm>
          <a:prstGeom prst="rect">
            <a:avLst/>
          </a:prstGeom>
        </p:spPr>
        <p:txBody>
          <a:bodyPr wrap="square">
            <a:spAutoFit/>
          </a:bodyPr>
          <a:lstStyle/>
          <a:p>
            <a:pPr algn="ctr"/>
            <a:r>
              <a:rPr lang="en-US" sz="2300" b="1" dirty="0" err="1">
                <a:solidFill>
                  <a:srgbClr val="FF0000"/>
                </a:solidFill>
                <a:latin typeface="urw-din"/>
              </a:rPr>
              <a:t>Araştırmanızı</a:t>
            </a:r>
            <a:r>
              <a:rPr lang="en-US" sz="2300" b="1" dirty="0">
                <a:solidFill>
                  <a:srgbClr val="FF0000"/>
                </a:solidFill>
                <a:latin typeface="urw-din"/>
              </a:rPr>
              <a:t> tam </a:t>
            </a:r>
            <a:r>
              <a:rPr lang="en-US" sz="2300" b="1" dirty="0" err="1">
                <a:solidFill>
                  <a:srgbClr val="FF0000"/>
                </a:solidFill>
                <a:latin typeface="urw-din"/>
              </a:rPr>
              <a:t>olarak</a:t>
            </a:r>
            <a:r>
              <a:rPr lang="en-US" sz="2300" b="1" dirty="0">
                <a:solidFill>
                  <a:srgbClr val="FF0000"/>
                </a:solidFill>
                <a:latin typeface="urw-din"/>
              </a:rPr>
              <a:t> </a:t>
            </a:r>
            <a:r>
              <a:rPr lang="en-US" sz="2300" b="1" dirty="0" err="1">
                <a:solidFill>
                  <a:srgbClr val="FF0000"/>
                </a:solidFill>
                <a:latin typeface="urw-din"/>
              </a:rPr>
              <a:t>nasıl</a:t>
            </a:r>
            <a:r>
              <a:rPr lang="en-US" sz="2300" b="1" dirty="0">
                <a:solidFill>
                  <a:srgbClr val="FF0000"/>
                </a:solidFill>
                <a:latin typeface="urw-din"/>
              </a:rPr>
              <a:t> </a:t>
            </a:r>
            <a:r>
              <a:rPr lang="en-US" sz="2300" b="1" dirty="0" err="1">
                <a:solidFill>
                  <a:srgbClr val="FF0000"/>
                </a:solidFill>
                <a:latin typeface="urw-din"/>
              </a:rPr>
              <a:t>yürüttüğünüzü</a:t>
            </a:r>
            <a:r>
              <a:rPr lang="en-US" sz="2300" b="1" dirty="0">
                <a:solidFill>
                  <a:srgbClr val="FF0000"/>
                </a:solidFill>
                <a:latin typeface="urw-din"/>
              </a:rPr>
              <a:t> </a:t>
            </a:r>
            <a:r>
              <a:rPr lang="en-US" sz="2300" b="1" dirty="0" err="1">
                <a:solidFill>
                  <a:srgbClr val="FF0000"/>
                </a:solidFill>
                <a:latin typeface="urw-din"/>
              </a:rPr>
              <a:t>açıklamanız</a:t>
            </a:r>
            <a:r>
              <a:rPr lang="en-US" sz="2300" b="1" dirty="0">
                <a:solidFill>
                  <a:srgbClr val="FF0000"/>
                </a:solidFill>
                <a:latin typeface="urw-din"/>
              </a:rPr>
              <a:t> </a:t>
            </a:r>
            <a:r>
              <a:rPr lang="en-US" sz="2300" b="1" dirty="0" err="1">
                <a:solidFill>
                  <a:srgbClr val="FF0000"/>
                </a:solidFill>
                <a:latin typeface="urw-din"/>
              </a:rPr>
              <a:t>gerekir</a:t>
            </a:r>
            <a:r>
              <a:rPr lang="en-US" sz="2300" b="1" dirty="0">
                <a:solidFill>
                  <a:srgbClr val="FF0000"/>
                </a:solidFill>
                <a:latin typeface="urw-din"/>
              </a:rPr>
              <a:t>.</a:t>
            </a:r>
          </a:p>
        </p:txBody>
      </p:sp>
      <p:sp>
        <p:nvSpPr>
          <p:cNvPr id="9" name="Dikdörtgen 8"/>
          <p:cNvSpPr/>
          <p:nvPr/>
        </p:nvSpPr>
        <p:spPr>
          <a:xfrm>
            <a:off x="9975" y="4619458"/>
            <a:ext cx="5483511" cy="1862048"/>
          </a:xfrm>
          <a:prstGeom prst="rect">
            <a:avLst/>
          </a:prstGeom>
        </p:spPr>
        <p:txBody>
          <a:bodyPr wrap="square">
            <a:spAutoFit/>
          </a:bodyPr>
          <a:lstStyle/>
          <a:p>
            <a:pPr algn="ctr"/>
            <a:r>
              <a:rPr lang="en-US" sz="2300" b="1" dirty="0">
                <a:solidFill>
                  <a:srgbClr val="FFC000"/>
                </a:solidFill>
                <a:latin typeface="urw-din"/>
              </a:rPr>
              <a:t>Bu </a:t>
            </a:r>
            <a:r>
              <a:rPr lang="en-US" sz="2300" b="1" dirty="0" err="1">
                <a:solidFill>
                  <a:srgbClr val="FFC000"/>
                </a:solidFill>
                <a:latin typeface="urw-din"/>
              </a:rPr>
              <a:t>bölüm</a:t>
            </a:r>
            <a:r>
              <a:rPr lang="en-US" sz="2300" b="1" dirty="0">
                <a:solidFill>
                  <a:srgbClr val="FFC000"/>
                </a:solidFill>
                <a:latin typeface="urw-din"/>
              </a:rPr>
              <a:t> </a:t>
            </a:r>
            <a:r>
              <a:rPr lang="en-US" sz="2300" b="1" dirty="0" err="1">
                <a:solidFill>
                  <a:srgbClr val="FFC000"/>
                </a:solidFill>
                <a:latin typeface="urw-din"/>
              </a:rPr>
              <a:t>Araştırma</a:t>
            </a:r>
            <a:r>
              <a:rPr lang="en-US" sz="2300" b="1" dirty="0">
                <a:solidFill>
                  <a:srgbClr val="FFC000"/>
                </a:solidFill>
                <a:latin typeface="urw-din"/>
              </a:rPr>
              <a:t> </a:t>
            </a:r>
            <a:r>
              <a:rPr lang="en-US" sz="2300" b="1" dirty="0" err="1">
                <a:solidFill>
                  <a:srgbClr val="FFC000"/>
                </a:solidFill>
                <a:latin typeface="urw-din"/>
              </a:rPr>
              <a:t>Belgesinin</a:t>
            </a:r>
            <a:r>
              <a:rPr lang="en-US" sz="2300" b="1" dirty="0">
                <a:solidFill>
                  <a:srgbClr val="FFC000"/>
                </a:solidFill>
                <a:latin typeface="urw-din"/>
              </a:rPr>
              <a:t> </a:t>
            </a:r>
            <a:r>
              <a:rPr lang="en-US" sz="2300" b="1" dirty="0" err="1">
                <a:solidFill>
                  <a:srgbClr val="FFC000"/>
                </a:solidFill>
                <a:latin typeface="urw-din"/>
              </a:rPr>
              <a:t>özüdür</a:t>
            </a:r>
            <a:r>
              <a:rPr lang="en-US" sz="2300" b="1" dirty="0">
                <a:solidFill>
                  <a:srgbClr val="FFC000"/>
                </a:solidFill>
                <a:latin typeface="urw-din"/>
              </a:rPr>
              <a:t> </a:t>
            </a:r>
            <a:r>
              <a:rPr lang="en-US" sz="2300" b="1" dirty="0" err="1">
                <a:solidFill>
                  <a:srgbClr val="FFC000"/>
                </a:solidFill>
                <a:latin typeface="urw-din"/>
              </a:rPr>
              <a:t>çünkü</a:t>
            </a:r>
            <a:r>
              <a:rPr lang="en-US" sz="2300" b="1" dirty="0">
                <a:solidFill>
                  <a:srgbClr val="FFC000"/>
                </a:solidFill>
                <a:latin typeface="urw-din"/>
              </a:rPr>
              <a:t> </a:t>
            </a:r>
            <a:r>
              <a:rPr lang="en-US" sz="2300" b="1" dirty="0" err="1">
                <a:solidFill>
                  <a:srgbClr val="FFC000"/>
                </a:solidFill>
                <a:latin typeface="urw-din"/>
              </a:rPr>
              <a:t>asıl</a:t>
            </a:r>
            <a:r>
              <a:rPr lang="en-US" sz="2300" b="1" dirty="0">
                <a:solidFill>
                  <a:srgbClr val="FFC000"/>
                </a:solidFill>
                <a:latin typeface="urw-din"/>
              </a:rPr>
              <a:t> </a:t>
            </a:r>
            <a:r>
              <a:rPr lang="tr-TR" sz="2300" b="1" dirty="0">
                <a:solidFill>
                  <a:srgbClr val="FFC000"/>
                </a:solidFill>
                <a:latin typeface="urw-din"/>
              </a:rPr>
              <a:t>araştırma</a:t>
            </a:r>
            <a:r>
              <a:rPr lang="en-US" sz="2300" b="1" dirty="0">
                <a:solidFill>
                  <a:srgbClr val="FFC000"/>
                </a:solidFill>
                <a:latin typeface="urw-din"/>
              </a:rPr>
              <a:t> </a:t>
            </a:r>
            <a:r>
              <a:rPr lang="en-US" sz="2300" b="1" dirty="0" err="1">
                <a:solidFill>
                  <a:srgbClr val="FFC000"/>
                </a:solidFill>
                <a:latin typeface="urw-din"/>
              </a:rPr>
              <a:t>çalışmanız</a:t>
            </a:r>
            <a:r>
              <a:rPr lang="en-US" sz="2300" b="1" dirty="0">
                <a:solidFill>
                  <a:srgbClr val="FFC000"/>
                </a:solidFill>
                <a:latin typeface="urw-din"/>
              </a:rPr>
              <a:t>, </a:t>
            </a:r>
            <a:r>
              <a:rPr lang="en-US" sz="2300" b="1" dirty="0" err="1">
                <a:solidFill>
                  <a:srgbClr val="FFC000"/>
                </a:solidFill>
                <a:latin typeface="urw-din"/>
              </a:rPr>
              <a:t>araştırma</a:t>
            </a:r>
            <a:r>
              <a:rPr lang="en-US" sz="2300" b="1" dirty="0">
                <a:solidFill>
                  <a:srgbClr val="FFC000"/>
                </a:solidFill>
                <a:latin typeface="urw-din"/>
              </a:rPr>
              <a:t> </a:t>
            </a:r>
            <a:r>
              <a:rPr lang="en-US" sz="2300" b="1" dirty="0" err="1">
                <a:solidFill>
                  <a:srgbClr val="FFC000"/>
                </a:solidFill>
                <a:latin typeface="urw-din"/>
              </a:rPr>
              <a:t>bulgularınız</a:t>
            </a:r>
            <a:r>
              <a:rPr lang="en-US" sz="2300" b="1" dirty="0">
                <a:solidFill>
                  <a:srgbClr val="FFC000"/>
                </a:solidFill>
                <a:latin typeface="urw-din"/>
              </a:rPr>
              <a:t>, </a:t>
            </a:r>
            <a:r>
              <a:rPr lang="en-US" sz="2300" b="1" dirty="0" err="1">
                <a:solidFill>
                  <a:srgbClr val="FFC000"/>
                </a:solidFill>
                <a:latin typeface="urw-din"/>
              </a:rPr>
              <a:t>metodolojileriniz</a:t>
            </a:r>
            <a:r>
              <a:rPr lang="en-US" sz="2300" b="1" dirty="0">
                <a:solidFill>
                  <a:srgbClr val="FFC000"/>
                </a:solidFill>
                <a:latin typeface="urw-din"/>
              </a:rPr>
              <a:t>, </a:t>
            </a:r>
            <a:r>
              <a:rPr lang="en-US" sz="2300" b="1" dirty="0" err="1">
                <a:solidFill>
                  <a:srgbClr val="FFC000"/>
                </a:solidFill>
                <a:latin typeface="urw-din"/>
              </a:rPr>
              <a:t>yaklaşımlarınız</a:t>
            </a:r>
            <a:r>
              <a:rPr lang="en-US" sz="2300" b="1" dirty="0">
                <a:solidFill>
                  <a:srgbClr val="FFC000"/>
                </a:solidFill>
                <a:latin typeface="urw-din"/>
              </a:rPr>
              <a:t> </a:t>
            </a:r>
            <a:r>
              <a:rPr lang="en-US" sz="2300" b="1" dirty="0" err="1">
                <a:solidFill>
                  <a:srgbClr val="FFC000"/>
                </a:solidFill>
                <a:latin typeface="urw-din"/>
              </a:rPr>
              <a:t>ve</a:t>
            </a:r>
            <a:r>
              <a:rPr lang="en-US" sz="2300" b="1" dirty="0">
                <a:solidFill>
                  <a:srgbClr val="FFC000"/>
                </a:solidFill>
                <a:latin typeface="urw-din"/>
              </a:rPr>
              <a:t> </a:t>
            </a:r>
            <a:r>
              <a:rPr lang="en-US" sz="2300" b="1" dirty="0" err="1">
                <a:solidFill>
                  <a:srgbClr val="FFC000"/>
                </a:solidFill>
                <a:latin typeface="urw-din"/>
              </a:rPr>
              <a:t>hepsi</a:t>
            </a:r>
            <a:r>
              <a:rPr lang="en-US" sz="2300" b="1" dirty="0">
                <a:solidFill>
                  <a:srgbClr val="FFC000"/>
                </a:solidFill>
                <a:latin typeface="urw-din"/>
              </a:rPr>
              <a:t> </a:t>
            </a:r>
            <a:r>
              <a:rPr lang="en-US" sz="2300" b="1" dirty="0" err="1">
                <a:solidFill>
                  <a:srgbClr val="FFC000"/>
                </a:solidFill>
                <a:latin typeface="urw-din"/>
              </a:rPr>
              <a:t>burada</a:t>
            </a:r>
            <a:r>
              <a:rPr lang="en-US" sz="2300" b="1" dirty="0">
                <a:solidFill>
                  <a:srgbClr val="FFC000"/>
                </a:solidFill>
                <a:latin typeface="urw-din"/>
              </a:rPr>
              <a:t> </a:t>
            </a:r>
            <a:r>
              <a:rPr lang="en-US" sz="2300" b="1" dirty="0" err="1">
                <a:solidFill>
                  <a:srgbClr val="FFC000"/>
                </a:solidFill>
                <a:latin typeface="urw-din"/>
              </a:rPr>
              <a:t>belirtilmiştir</a:t>
            </a:r>
            <a:r>
              <a:rPr lang="en-US" sz="2300" b="1" dirty="0">
                <a:solidFill>
                  <a:srgbClr val="FFC000"/>
                </a:solidFill>
                <a:latin typeface="urw-din"/>
              </a:rPr>
              <a:t>.</a:t>
            </a:r>
          </a:p>
        </p:txBody>
      </p:sp>
      <p:grpSp>
        <p:nvGrpSpPr>
          <p:cNvPr id="56" name="Grup 55"/>
          <p:cNvGrpSpPr/>
          <p:nvPr/>
        </p:nvGrpSpPr>
        <p:grpSpPr>
          <a:xfrm>
            <a:off x="6209682" y="2275183"/>
            <a:ext cx="5256910" cy="4633617"/>
            <a:chOff x="6209682" y="2275183"/>
            <a:chExt cx="5256910" cy="4633617"/>
          </a:xfrm>
        </p:grpSpPr>
        <p:sp>
          <p:nvSpPr>
            <p:cNvPr id="22" name="Oval 21"/>
            <p:cNvSpPr/>
            <p:nvPr/>
          </p:nvSpPr>
          <p:spPr>
            <a:xfrm>
              <a:off x="6209682" y="6476767"/>
              <a:ext cx="4953755" cy="432033"/>
            </a:xfrm>
            <a:prstGeom prst="ellipse">
              <a:avLst/>
            </a:prstGeom>
            <a:gradFill flip="none" rotWithShape="1">
              <a:gsLst>
                <a:gs pos="0">
                  <a:srgbClr val="000000">
                    <a:lumMod val="95000"/>
                    <a:lumOff val="5000"/>
                    <a:alpha val="71000"/>
                  </a:srgb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23" name="Freeform 70"/>
            <p:cNvSpPr>
              <a:spLocks/>
            </p:cNvSpPr>
            <p:nvPr/>
          </p:nvSpPr>
          <p:spPr bwMode="auto">
            <a:xfrm>
              <a:off x="8601761" y="6489757"/>
              <a:ext cx="227250" cy="28575"/>
            </a:xfrm>
            <a:custGeom>
              <a:avLst/>
              <a:gdLst>
                <a:gd name="T0" fmla="*/ 0 w 131"/>
                <a:gd name="T1" fmla="*/ 0 h 16"/>
                <a:gd name="T2" fmla="*/ 0 w 131"/>
                <a:gd name="T3" fmla="*/ 10 h 16"/>
                <a:gd name="T4" fmla="*/ 10 w 131"/>
                <a:gd name="T5" fmla="*/ 12 h 16"/>
                <a:gd name="T6" fmla="*/ 4 w 131"/>
                <a:gd name="T7" fmla="*/ 14 h 16"/>
                <a:gd name="T8" fmla="*/ 61 w 131"/>
                <a:gd name="T9" fmla="*/ 16 h 16"/>
                <a:gd name="T10" fmla="*/ 120 w 131"/>
                <a:gd name="T11" fmla="*/ 14 h 16"/>
                <a:gd name="T12" fmla="*/ 116 w 131"/>
                <a:gd name="T13" fmla="*/ 12 h 16"/>
                <a:gd name="T14" fmla="*/ 130 w 131"/>
                <a:gd name="T15" fmla="*/ 10 h 16"/>
                <a:gd name="T16" fmla="*/ 130 w 131"/>
                <a:gd name="T17" fmla="*/ 0 h 16"/>
                <a:gd name="T18" fmla="*/ 0 w 13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6">
                  <a:moveTo>
                    <a:pt x="0" y="0"/>
                  </a:moveTo>
                  <a:cubicBezTo>
                    <a:pt x="0" y="10"/>
                    <a:pt x="0" y="10"/>
                    <a:pt x="0" y="10"/>
                  </a:cubicBezTo>
                  <a:cubicBezTo>
                    <a:pt x="0" y="11"/>
                    <a:pt x="3" y="12"/>
                    <a:pt x="10" y="12"/>
                  </a:cubicBezTo>
                  <a:cubicBezTo>
                    <a:pt x="6" y="13"/>
                    <a:pt x="4" y="13"/>
                    <a:pt x="4" y="14"/>
                  </a:cubicBezTo>
                  <a:cubicBezTo>
                    <a:pt x="4" y="16"/>
                    <a:pt x="29" y="16"/>
                    <a:pt x="61" y="16"/>
                  </a:cubicBezTo>
                  <a:cubicBezTo>
                    <a:pt x="93" y="16"/>
                    <a:pt x="120" y="16"/>
                    <a:pt x="120" y="14"/>
                  </a:cubicBezTo>
                  <a:cubicBezTo>
                    <a:pt x="120" y="13"/>
                    <a:pt x="118" y="13"/>
                    <a:pt x="116" y="12"/>
                  </a:cubicBezTo>
                  <a:cubicBezTo>
                    <a:pt x="126" y="12"/>
                    <a:pt x="130" y="12"/>
                    <a:pt x="130" y="10"/>
                  </a:cubicBezTo>
                  <a:cubicBezTo>
                    <a:pt x="130" y="0"/>
                    <a:pt x="130" y="0"/>
                    <a:pt x="130" y="0"/>
                  </a:cubicBezTo>
                  <a:cubicBezTo>
                    <a:pt x="131" y="0"/>
                    <a:pt x="0" y="0"/>
                    <a:pt x="0" y="0"/>
                  </a:cubicBezTo>
                  <a:close/>
                </a:path>
              </a:pathLst>
            </a:custGeom>
            <a:solidFill>
              <a:srgbClr val="313535"/>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a:solidFill>
                  <a:srgbClr val="000000"/>
                </a:solidFill>
                <a:latin typeface="Arial" panose="020B0604020202020204" pitchFamily="34" charset="0"/>
                <a:cs typeface="Arial" panose="020B0604020202020204" pitchFamily="34" charset="0"/>
              </a:endParaRPr>
            </a:p>
          </p:txBody>
        </p:sp>
        <p:sp>
          <p:nvSpPr>
            <p:cNvPr id="24" name="Oval 71"/>
            <p:cNvSpPr>
              <a:spLocks noChangeArrowheads="1"/>
            </p:cNvSpPr>
            <p:nvPr/>
          </p:nvSpPr>
          <p:spPr bwMode="auto">
            <a:xfrm>
              <a:off x="8530980" y="6175431"/>
              <a:ext cx="367572" cy="336408"/>
            </a:xfrm>
            <a:prstGeom prst="ellipse">
              <a:avLst/>
            </a:prstGeom>
            <a:solidFill>
              <a:srgbClr val="313535"/>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a:solidFill>
                  <a:srgbClr val="000000"/>
                </a:solidFill>
                <a:latin typeface="Arial" panose="020B0604020202020204" pitchFamily="34" charset="0"/>
                <a:cs typeface="Arial" panose="020B0604020202020204" pitchFamily="34" charset="0"/>
              </a:endParaRPr>
            </a:p>
          </p:txBody>
        </p:sp>
        <p:sp>
          <p:nvSpPr>
            <p:cNvPr id="25" name="Freeform 72"/>
            <p:cNvSpPr>
              <a:spLocks/>
            </p:cNvSpPr>
            <p:nvPr/>
          </p:nvSpPr>
          <p:spPr bwMode="auto">
            <a:xfrm>
              <a:off x="8198178" y="5550673"/>
              <a:ext cx="1041870" cy="791013"/>
            </a:xfrm>
            <a:custGeom>
              <a:avLst/>
              <a:gdLst>
                <a:gd name="T0" fmla="*/ 599 w 599"/>
                <a:gd name="T1" fmla="*/ 404 h 435"/>
                <a:gd name="T2" fmla="*/ 567 w 599"/>
                <a:gd name="T3" fmla="*/ 435 h 435"/>
                <a:gd name="T4" fmla="*/ 31 w 599"/>
                <a:gd name="T5" fmla="*/ 435 h 435"/>
                <a:gd name="T6" fmla="*/ 0 w 599"/>
                <a:gd name="T7" fmla="*/ 404 h 435"/>
                <a:gd name="T8" fmla="*/ 0 w 599"/>
                <a:gd name="T9" fmla="*/ 31 h 435"/>
                <a:gd name="T10" fmla="*/ 31 w 599"/>
                <a:gd name="T11" fmla="*/ 0 h 435"/>
                <a:gd name="T12" fmla="*/ 567 w 599"/>
                <a:gd name="T13" fmla="*/ 0 h 435"/>
                <a:gd name="T14" fmla="*/ 599 w 599"/>
                <a:gd name="T15" fmla="*/ 31 h 435"/>
                <a:gd name="T16" fmla="*/ 599 w 599"/>
                <a:gd name="T17" fmla="*/ 40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9" h="435">
                  <a:moveTo>
                    <a:pt x="599" y="404"/>
                  </a:moveTo>
                  <a:cubicBezTo>
                    <a:pt x="599" y="421"/>
                    <a:pt x="585" y="435"/>
                    <a:pt x="567" y="435"/>
                  </a:cubicBezTo>
                  <a:cubicBezTo>
                    <a:pt x="31" y="435"/>
                    <a:pt x="31" y="435"/>
                    <a:pt x="31" y="435"/>
                  </a:cubicBezTo>
                  <a:cubicBezTo>
                    <a:pt x="14" y="435"/>
                    <a:pt x="0" y="421"/>
                    <a:pt x="0" y="404"/>
                  </a:cubicBezTo>
                  <a:cubicBezTo>
                    <a:pt x="0" y="31"/>
                    <a:pt x="0" y="31"/>
                    <a:pt x="0" y="31"/>
                  </a:cubicBezTo>
                  <a:cubicBezTo>
                    <a:pt x="0" y="14"/>
                    <a:pt x="14" y="0"/>
                    <a:pt x="31" y="0"/>
                  </a:cubicBezTo>
                  <a:cubicBezTo>
                    <a:pt x="567" y="0"/>
                    <a:pt x="567" y="0"/>
                    <a:pt x="567" y="0"/>
                  </a:cubicBezTo>
                  <a:cubicBezTo>
                    <a:pt x="585" y="0"/>
                    <a:pt x="599" y="14"/>
                    <a:pt x="599" y="31"/>
                  </a:cubicBezTo>
                  <a:lnTo>
                    <a:pt x="599" y="404"/>
                  </a:ln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Freeform 32"/>
            <p:cNvSpPr>
              <a:spLocks/>
            </p:cNvSpPr>
            <p:nvPr/>
          </p:nvSpPr>
          <p:spPr bwMode="auto">
            <a:xfrm>
              <a:off x="8116218" y="5370131"/>
              <a:ext cx="1205788" cy="279257"/>
            </a:xfrm>
            <a:custGeom>
              <a:avLst/>
              <a:gdLst>
                <a:gd name="T0" fmla="*/ 650 w 669"/>
                <a:gd name="T1" fmla="*/ 0 h 148"/>
                <a:gd name="T2" fmla="*/ 333 w 669"/>
                <a:gd name="T3" fmla="*/ 23 h 148"/>
                <a:gd name="T4" fmla="*/ 18 w 669"/>
                <a:gd name="T5" fmla="*/ 0 h 148"/>
                <a:gd name="T6" fmla="*/ 14 w 669"/>
                <a:gd name="T7" fmla="*/ 24 h 148"/>
                <a:gd name="T8" fmla="*/ 26 w 669"/>
                <a:gd name="T9" fmla="*/ 67 h 148"/>
                <a:gd name="T10" fmla="*/ 33 w 669"/>
                <a:gd name="T11" fmla="*/ 148 h 148"/>
                <a:gd name="T12" fmla="*/ 315 w 669"/>
                <a:gd name="T13" fmla="*/ 148 h 148"/>
                <a:gd name="T14" fmla="*/ 352 w 669"/>
                <a:gd name="T15" fmla="*/ 148 h 148"/>
                <a:gd name="T16" fmla="*/ 636 w 669"/>
                <a:gd name="T17" fmla="*/ 148 h 148"/>
                <a:gd name="T18" fmla="*/ 643 w 669"/>
                <a:gd name="T19" fmla="*/ 67 h 148"/>
                <a:gd name="T20" fmla="*/ 655 w 669"/>
                <a:gd name="T21" fmla="*/ 25 h 148"/>
                <a:gd name="T22" fmla="*/ 650 w 669"/>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9" h="148">
                  <a:moveTo>
                    <a:pt x="650" y="0"/>
                  </a:moveTo>
                  <a:cubicBezTo>
                    <a:pt x="589" y="15"/>
                    <a:pt x="395" y="22"/>
                    <a:pt x="333" y="23"/>
                  </a:cubicBezTo>
                  <a:cubicBezTo>
                    <a:pt x="272" y="22"/>
                    <a:pt x="79" y="15"/>
                    <a:pt x="18" y="0"/>
                  </a:cubicBezTo>
                  <a:cubicBezTo>
                    <a:pt x="18" y="0"/>
                    <a:pt x="0" y="2"/>
                    <a:pt x="14" y="24"/>
                  </a:cubicBezTo>
                  <a:cubicBezTo>
                    <a:pt x="14" y="24"/>
                    <a:pt x="24" y="29"/>
                    <a:pt x="26" y="67"/>
                  </a:cubicBezTo>
                  <a:cubicBezTo>
                    <a:pt x="29" y="104"/>
                    <a:pt x="18" y="129"/>
                    <a:pt x="33" y="148"/>
                  </a:cubicBezTo>
                  <a:cubicBezTo>
                    <a:pt x="315" y="148"/>
                    <a:pt x="315" y="148"/>
                    <a:pt x="315" y="148"/>
                  </a:cubicBezTo>
                  <a:cubicBezTo>
                    <a:pt x="352" y="148"/>
                    <a:pt x="352" y="148"/>
                    <a:pt x="352" y="148"/>
                  </a:cubicBezTo>
                  <a:cubicBezTo>
                    <a:pt x="636" y="148"/>
                    <a:pt x="636" y="148"/>
                    <a:pt x="636" y="148"/>
                  </a:cubicBezTo>
                  <a:cubicBezTo>
                    <a:pt x="651" y="129"/>
                    <a:pt x="640" y="104"/>
                    <a:pt x="643" y="67"/>
                  </a:cubicBezTo>
                  <a:cubicBezTo>
                    <a:pt x="645" y="29"/>
                    <a:pt x="655" y="25"/>
                    <a:pt x="655" y="25"/>
                  </a:cubicBezTo>
                  <a:cubicBezTo>
                    <a:pt x="669" y="3"/>
                    <a:pt x="650" y="0"/>
                    <a:pt x="650" y="0"/>
                  </a:cubicBezTo>
                </a:path>
              </a:pathLst>
            </a:custGeom>
            <a:gradFill>
              <a:gsLst>
                <a:gs pos="0">
                  <a:sysClr val="window" lastClr="FFFFFF">
                    <a:lumMod val="50000"/>
                  </a:sysClr>
                </a:gs>
                <a:gs pos="25000">
                  <a:sysClr val="window" lastClr="FFFFFF">
                    <a:lumMod val="65000"/>
                  </a:sysClr>
                </a:gs>
                <a:gs pos="75000">
                  <a:sysClr val="window" lastClr="FFFFFF">
                    <a:lumMod val="65000"/>
                  </a:sysClr>
                </a:gs>
                <a:gs pos="50000">
                  <a:sysClr val="window" lastClr="FFFFFF">
                    <a:lumMod val="85000"/>
                  </a:sysClr>
                </a:gs>
                <a:gs pos="100000">
                  <a:sysClr val="window" lastClr="FFFFFF">
                    <a:lumMod val="50000"/>
                  </a:sys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7" name="Group 11"/>
            <p:cNvGrpSpPr/>
            <p:nvPr/>
          </p:nvGrpSpPr>
          <p:grpSpPr>
            <a:xfrm>
              <a:off x="8319253" y="5733814"/>
              <a:ext cx="799718" cy="568905"/>
              <a:chOff x="5005388" y="5281613"/>
              <a:chExt cx="1022350" cy="695325"/>
            </a:xfrm>
            <a:solidFill>
              <a:sysClr val="window" lastClr="FFFFFF">
                <a:lumMod val="85000"/>
              </a:sysClr>
            </a:solidFill>
          </p:grpSpPr>
          <p:sp>
            <p:nvSpPr>
              <p:cNvPr id="50" name="Freeform 74"/>
              <p:cNvSpPr>
                <a:spLocks/>
              </p:cNvSpPr>
              <p:nvPr/>
            </p:nvSpPr>
            <p:spPr bwMode="auto">
              <a:xfrm>
                <a:off x="5005388" y="5281613"/>
                <a:ext cx="265113" cy="695325"/>
              </a:xfrm>
              <a:custGeom>
                <a:avLst/>
                <a:gdLst>
                  <a:gd name="T0" fmla="*/ 119 w 119"/>
                  <a:gd name="T1" fmla="*/ 274 h 312"/>
                  <a:gd name="T2" fmla="*/ 119 w 119"/>
                  <a:gd name="T3" fmla="*/ 9 h 312"/>
                  <a:gd name="T4" fmla="*/ 0 w 119"/>
                  <a:gd name="T5" fmla="*/ 14 h 312"/>
                  <a:gd name="T6" fmla="*/ 0 w 119"/>
                  <a:gd name="T7" fmla="*/ 279 h 312"/>
                  <a:gd name="T8" fmla="*/ 119 w 119"/>
                  <a:gd name="T9" fmla="*/ 274 h 312"/>
                </a:gdLst>
                <a:ahLst/>
                <a:cxnLst>
                  <a:cxn ang="0">
                    <a:pos x="T0" y="T1"/>
                  </a:cxn>
                  <a:cxn ang="0">
                    <a:pos x="T2" y="T3"/>
                  </a:cxn>
                  <a:cxn ang="0">
                    <a:pos x="T4" y="T5"/>
                  </a:cxn>
                  <a:cxn ang="0">
                    <a:pos x="T6" y="T7"/>
                  </a:cxn>
                  <a:cxn ang="0">
                    <a:pos x="T8" y="T9"/>
                  </a:cxn>
                </a:cxnLst>
                <a:rect l="0" t="0" r="r" b="b"/>
                <a:pathLst>
                  <a:path w="119" h="312">
                    <a:moveTo>
                      <a:pt x="119" y="274"/>
                    </a:moveTo>
                    <a:cubicBezTo>
                      <a:pt x="119" y="263"/>
                      <a:pt x="119" y="20"/>
                      <a:pt x="119" y="9"/>
                    </a:cubicBezTo>
                    <a:cubicBezTo>
                      <a:pt x="119" y="0"/>
                      <a:pt x="0" y="7"/>
                      <a:pt x="0" y="14"/>
                    </a:cubicBezTo>
                    <a:cubicBezTo>
                      <a:pt x="0" y="25"/>
                      <a:pt x="0" y="268"/>
                      <a:pt x="0" y="279"/>
                    </a:cubicBezTo>
                    <a:cubicBezTo>
                      <a:pt x="17" y="312"/>
                      <a:pt x="110" y="308"/>
                      <a:pt x="119" y="274"/>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Freeform 74"/>
              <p:cNvSpPr>
                <a:spLocks/>
              </p:cNvSpPr>
              <p:nvPr/>
            </p:nvSpPr>
            <p:spPr bwMode="auto">
              <a:xfrm>
                <a:off x="5762625" y="5281613"/>
                <a:ext cx="265113" cy="695325"/>
              </a:xfrm>
              <a:custGeom>
                <a:avLst/>
                <a:gdLst>
                  <a:gd name="T0" fmla="*/ 119 w 119"/>
                  <a:gd name="T1" fmla="*/ 274 h 312"/>
                  <a:gd name="T2" fmla="*/ 119 w 119"/>
                  <a:gd name="T3" fmla="*/ 9 h 312"/>
                  <a:gd name="T4" fmla="*/ 0 w 119"/>
                  <a:gd name="T5" fmla="*/ 14 h 312"/>
                  <a:gd name="T6" fmla="*/ 0 w 119"/>
                  <a:gd name="T7" fmla="*/ 279 h 312"/>
                  <a:gd name="T8" fmla="*/ 119 w 119"/>
                  <a:gd name="T9" fmla="*/ 274 h 312"/>
                </a:gdLst>
                <a:ahLst/>
                <a:cxnLst>
                  <a:cxn ang="0">
                    <a:pos x="T0" y="T1"/>
                  </a:cxn>
                  <a:cxn ang="0">
                    <a:pos x="T2" y="T3"/>
                  </a:cxn>
                  <a:cxn ang="0">
                    <a:pos x="T4" y="T5"/>
                  </a:cxn>
                  <a:cxn ang="0">
                    <a:pos x="T6" y="T7"/>
                  </a:cxn>
                  <a:cxn ang="0">
                    <a:pos x="T8" y="T9"/>
                  </a:cxn>
                </a:cxnLst>
                <a:rect l="0" t="0" r="r" b="b"/>
                <a:pathLst>
                  <a:path w="119" h="312">
                    <a:moveTo>
                      <a:pt x="119" y="274"/>
                    </a:moveTo>
                    <a:cubicBezTo>
                      <a:pt x="119" y="263"/>
                      <a:pt x="119" y="20"/>
                      <a:pt x="119" y="9"/>
                    </a:cubicBezTo>
                    <a:cubicBezTo>
                      <a:pt x="119" y="0"/>
                      <a:pt x="0" y="7"/>
                      <a:pt x="0" y="14"/>
                    </a:cubicBezTo>
                    <a:cubicBezTo>
                      <a:pt x="0" y="25"/>
                      <a:pt x="0" y="268"/>
                      <a:pt x="0" y="279"/>
                    </a:cubicBezTo>
                    <a:cubicBezTo>
                      <a:pt x="17" y="312"/>
                      <a:pt x="110" y="308"/>
                      <a:pt x="119" y="274"/>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8" name="Freeform 75"/>
            <p:cNvSpPr>
              <a:spLocks/>
            </p:cNvSpPr>
            <p:nvPr/>
          </p:nvSpPr>
          <p:spPr bwMode="auto">
            <a:xfrm>
              <a:off x="8184518" y="6098797"/>
              <a:ext cx="1069189" cy="77932"/>
            </a:xfrm>
            <a:custGeom>
              <a:avLst/>
              <a:gdLst>
                <a:gd name="T0" fmla="*/ 615 w 615"/>
                <a:gd name="T1" fmla="*/ 19 h 43"/>
                <a:gd name="T2" fmla="*/ 615 w 615"/>
                <a:gd name="T3" fmla="*/ 19 h 43"/>
                <a:gd name="T4" fmla="*/ 602 w 615"/>
                <a:gd name="T5" fmla="*/ 2 h 43"/>
                <a:gd name="T6" fmla="*/ 601 w 615"/>
                <a:gd name="T7" fmla="*/ 2 h 43"/>
                <a:gd name="T8" fmla="*/ 598 w 615"/>
                <a:gd name="T9" fmla="*/ 1 h 43"/>
                <a:gd name="T10" fmla="*/ 598 w 615"/>
                <a:gd name="T11" fmla="*/ 1 h 43"/>
                <a:gd name="T12" fmla="*/ 595 w 615"/>
                <a:gd name="T13" fmla="*/ 0 h 43"/>
                <a:gd name="T14" fmla="*/ 594 w 615"/>
                <a:gd name="T15" fmla="*/ 0 h 43"/>
                <a:gd name="T16" fmla="*/ 591 w 615"/>
                <a:gd name="T17" fmla="*/ 0 h 43"/>
                <a:gd name="T18" fmla="*/ 24 w 615"/>
                <a:gd name="T19" fmla="*/ 0 h 43"/>
                <a:gd name="T20" fmla="*/ 21 w 615"/>
                <a:gd name="T21" fmla="*/ 0 h 43"/>
                <a:gd name="T22" fmla="*/ 20 w 615"/>
                <a:gd name="T23" fmla="*/ 0 h 43"/>
                <a:gd name="T24" fmla="*/ 17 w 615"/>
                <a:gd name="T25" fmla="*/ 1 h 43"/>
                <a:gd name="T26" fmla="*/ 16 w 615"/>
                <a:gd name="T27" fmla="*/ 1 h 43"/>
                <a:gd name="T28" fmla="*/ 13 w 615"/>
                <a:gd name="T29" fmla="*/ 2 h 43"/>
                <a:gd name="T30" fmla="*/ 13 w 615"/>
                <a:gd name="T31" fmla="*/ 2 h 43"/>
                <a:gd name="T32" fmla="*/ 10 w 615"/>
                <a:gd name="T33" fmla="*/ 4 h 43"/>
                <a:gd name="T34" fmla="*/ 10 w 615"/>
                <a:gd name="T35" fmla="*/ 4 h 43"/>
                <a:gd name="T36" fmla="*/ 10 w 615"/>
                <a:gd name="T37" fmla="*/ 4 h 43"/>
                <a:gd name="T38" fmla="*/ 0 w 615"/>
                <a:gd name="T39" fmla="*/ 19 h 43"/>
                <a:gd name="T40" fmla="*/ 0 w 615"/>
                <a:gd name="T41" fmla="*/ 19 h 43"/>
                <a:gd name="T42" fmla="*/ 0 w 615"/>
                <a:gd name="T43" fmla="*/ 19 h 43"/>
                <a:gd name="T44" fmla="*/ 0 w 615"/>
                <a:gd name="T45" fmla="*/ 22 h 43"/>
                <a:gd name="T46" fmla="*/ 24 w 615"/>
                <a:gd name="T47" fmla="*/ 43 h 43"/>
                <a:gd name="T48" fmla="*/ 591 w 615"/>
                <a:gd name="T49" fmla="*/ 43 h 43"/>
                <a:gd name="T50" fmla="*/ 615 w 615"/>
                <a:gd name="T51" fmla="*/ 22 h 43"/>
                <a:gd name="T52" fmla="*/ 615 w 615"/>
                <a:gd name="T53" fmla="*/ 19 h 43"/>
                <a:gd name="T54" fmla="*/ 615 w 615"/>
                <a:gd name="T5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3">
                  <a:moveTo>
                    <a:pt x="615" y="19"/>
                  </a:moveTo>
                  <a:cubicBezTo>
                    <a:pt x="615" y="19"/>
                    <a:pt x="615" y="19"/>
                    <a:pt x="615" y="19"/>
                  </a:cubicBezTo>
                  <a:cubicBezTo>
                    <a:pt x="614" y="12"/>
                    <a:pt x="609" y="6"/>
                    <a:pt x="602" y="2"/>
                  </a:cubicBezTo>
                  <a:cubicBezTo>
                    <a:pt x="602" y="2"/>
                    <a:pt x="602" y="2"/>
                    <a:pt x="601" y="2"/>
                  </a:cubicBezTo>
                  <a:cubicBezTo>
                    <a:pt x="600" y="2"/>
                    <a:pt x="599" y="1"/>
                    <a:pt x="598" y="1"/>
                  </a:cubicBezTo>
                  <a:cubicBezTo>
                    <a:pt x="598" y="1"/>
                    <a:pt x="598" y="1"/>
                    <a:pt x="598" y="1"/>
                  </a:cubicBezTo>
                  <a:cubicBezTo>
                    <a:pt x="597" y="1"/>
                    <a:pt x="596" y="1"/>
                    <a:pt x="595" y="0"/>
                  </a:cubicBezTo>
                  <a:cubicBezTo>
                    <a:pt x="595" y="0"/>
                    <a:pt x="595" y="0"/>
                    <a:pt x="594" y="0"/>
                  </a:cubicBezTo>
                  <a:cubicBezTo>
                    <a:pt x="593" y="0"/>
                    <a:pt x="592" y="0"/>
                    <a:pt x="591" y="0"/>
                  </a:cubicBezTo>
                  <a:cubicBezTo>
                    <a:pt x="24" y="0"/>
                    <a:pt x="24" y="0"/>
                    <a:pt x="24" y="0"/>
                  </a:cubicBezTo>
                  <a:cubicBezTo>
                    <a:pt x="23" y="0"/>
                    <a:pt x="22" y="0"/>
                    <a:pt x="21" y="0"/>
                  </a:cubicBezTo>
                  <a:cubicBezTo>
                    <a:pt x="20" y="0"/>
                    <a:pt x="20" y="0"/>
                    <a:pt x="20" y="0"/>
                  </a:cubicBezTo>
                  <a:cubicBezTo>
                    <a:pt x="19" y="1"/>
                    <a:pt x="18" y="1"/>
                    <a:pt x="17" y="1"/>
                  </a:cubicBezTo>
                  <a:cubicBezTo>
                    <a:pt x="16" y="1"/>
                    <a:pt x="16" y="1"/>
                    <a:pt x="16" y="1"/>
                  </a:cubicBezTo>
                  <a:cubicBezTo>
                    <a:pt x="15" y="1"/>
                    <a:pt x="14" y="2"/>
                    <a:pt x="13" y="2"/>
                  </a:cubicBezTo>
                  <a:cubicBezTo>
                    <a:pt x="13" y="2"/>
                    <a:pt x="13" y="2"/>
                    <a:pt x="13" y="2"/>
                  </a:cubicBezTo>
                  <a:cubicBezTo>
                    <a:pt x="12" y="3"/>
                    <a:pt x="11" y="3"/>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3"/>
                    <a:pt x="10" y="43"/>
                    <a:pt x="24" y="43"/>
                  </a:cubicBezTo>
                  <a:cubicBezTo>
                    <a:pt x="591" y="43"/>
                    <a:pt x="591" y="43"/>
                    <a:pt x="591" y="43"/>
                  </a:cubicBezTo>
                  <a:cubicBezTo>
                    <a:pt x="604" y="43"/>
                    <a:pt x="615" y="33"/>
                    <a:pt x="615" y="22"/>
                  </a:cubicBezTo>
                  <a:cubicBezTo>
                    <a:pt x="615" y="21"/>
                    <a:pt x="615" y="20"/>
                    <a:pt x="615" y="19"/>
                  </a:cubicBezTo>
                  <a:cubicBezTo>
                    <a:pt x="615" y="19"/>
                    <a:pt x="615" y="19"/>
                    <a:pt x="615" y="19"/>
                  </a:cubicBez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Freeform 76"/>
            <p:cNvSpPr>
              <a:spLocks/>
            </p:cNvSpPr>
            <p:nvPr/>
          </p:nvSpPr>
          <p:spPr bwMode="auto">
            <a:xfrm>
              <a:off x="8184518" y="5963714"/>
              <a:ext cx="1069189" cy="80530"/>
            </a:xfrm>
            <a:custGeom>
              <a:avLst/>
              <a:gdLst>
                <a:gd name="T0" fmla="*/ 615 w 615"/>
                <a:gd name="T1" fmla="*/ 19 h 44"/>
                <a:gd name="T2" fmla="*/ 615 w 615"/>
                <a:gd name="T3" fmla="*/ 19 h 44"/>
                <a:gd name="T4" fmla="*/ 602 w 615"/>
                <a:gd name="T5" fmla="*/ 3 h 44"/>
                <a:gd name="T6" fmla="*/ 601 w 615"/>
                <a:gd name="T7" fmla="*/ 3 h 44"/>
                <a:gd name="T8" fmla="*/ 598 w 615"/>
                <a:gd name="T9" fmla="*/ 2 h 44"/>
                <a:gd name="T10" fmla="*/ 598 w 615"/>
                <a:gd name="T11" fmla="*/ 2 h 44"/>
                <a:gd name="T12" fmla="*/ 595 w 615"/>
                <a:gd name="T13" fmla="*/ 1 h 44"/>
                <a:gd name="T14" fmla="*/ 594 w 615"/>
                <a:gd name="T15" fmla="*/ 1 h 44"/>
                <a:gd name="T16" fmla="*/ 591 w 615"/>
                <a:gd name="T17" fmla="*/ 0 h 44"/>
                <a:gd name="T18" fmla="*/ 24 w 615"/>
                <a:gd name="T19" fmla="*/ 0 h 44"/>
                <a:gd name="T20" fmla="*/ 21 w 615"/>
                <a:gd name="T21" fmla="*/ 1 h 44"/>
                <a:gd name="T22" fmla="*/ 20 w 615"/>
                <a:gd name="T23" fmla="*/ 1 h 44"/>
                <a:gd name="T24" fmla="*/ 17 w 615"/>
                <a:gd name="T25" fmla="*/ 2 h 44"/>
                <a:gd name="T26" fmla="*/ 16 w 615"/>
                <a:gd name="T27" fmla="*/ 2 h 44"/>
                <a:gd name="T28" fmla="*/ 13 w 615"/>
                <a:gd name="T29" fmla="*/ 3 h 44"/>
                <a:gd name="T30" fmla="*/ 13 w 615"/>
                <a:gd name="T31" fmla="*/ 3 h 44"/>
                <a:gd name="T32" fmla="*/ 10 w 615"/>
                <a:gd name="T33" fmla="*/ 4 h 44"/>
                <a:gd name="T34" fmla="*/ 10 w 615"/>
                <a:gd name="T35" fmla="*/ 4 h 44"/>
                <a:gd name="T36" fmla="*/ 10 w 615"/>
                <a:gd name="T37" fmla="*/ 4 h 44"/>
                <a:gd name="T38" fmla="*/ 0 w 615"/>
                <a:gd name="T39" fmla="*/ 19 h 44"/>
                <a:gd name="T40" fmla="*/ 0 w 615"/>
                <a:gd name="T41" fmla="*/ 19 h 44"/>
                <a:gd name="T42" fmla="*/ 0 w 615"/>
                <a:gd name="T43" fmla="*/ 19 h 44"/>
                <a:gd name="T44" fmla="*/ 0 w 615"/>
                <a:gd name="T45" fmla="*/ 22 h 44"/>
                <a:gd name="T46" fmla="*/ 24 w 615"/>
                <a:gd name="T47" fmla="*/ 44 h 44"/>
                <a:gd name="T48" fmla="*/ 591 w 615"/>
                <a:gd name="T49" fmla="*/ 44 h 44"/>
                <a:gd name="T50" fmla="*/ 615 w 615"/>
                <a:gd name="T51" fmla="*/ 22 h 44"/>
                <a:gd name="T52" fmla="*/ 615 w 615"/>
                <a:gd name="T53" fmla="*/ 19 h 44"/>
                <a:gd name="T54" fmla="*/ 615 w 615"/>
                <a:gd name="T5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615" y="19"/>
                  </a:moveTo>
                  <a:cubicBezTo>
                    <a:pt x="615" y="19"/>
                    <a:pt x="615" y="19"/>
                    <a:pt x="615" y="19"/>
                  </a:cubicBezTo>
                  <a:cubicBezTo>
                    <a:pt x="614" y="12"/>
                    <a:pt x="609" y="6"/>
                    <a:pt x="602" y="3"/>
                  </a:cubicBezTo>
                  <a:cubicBezTo>
                    <a:pt x="602" y="3"/>
                    <a:pt x="602" y="3"/>
                    <a:pt x="601" y="3"/>
                  </a:cubicBezTo>
                  <a:cubicBezTo>
                    <a:pt x="600" y="2"/>
                    <a:pt x="599" y="2"/>
                    <a:pt x="598" y="2"/>
                  </a:cubicBezTo>
                  <a:cubicBezTo>
                    <a:pt x="598" y="2"/>
                    <a:pt x="598" y="2"/>
                    <a:pt x="598" y="2"/>
                  </a:cubicBezTo>
                  <a:cubicBezTo>
                    <a:pt x="597" y="1"/>
                    <a:pt x="596" y="1"/>
                    <a:pt x="595" y="1"/>
                  </a:cubicBezTo>
                  <a:cubicBezTo>
                    <a:pt x="595" y="1"/>
                    <a:pt x="595" y="1"/>
                    <a:pt x="594" y="1"/>
                  </a:cubicBezTo>
                  <a:cubicBezTo>
                    <a:pt x="593" y="1"/>
                    <a:pt x="592" y="0"/>
                    <a:pt x="591" y="0"/>
                  </a:cubicBezTo>
                  <a:cubicBezTo>
                    <a:pt x="24" y="0"/>
                    <a:pt x="24" y="0"/>
                    <a:pt x="24" y="0"/>
                  </a:cubicBezTo>
                  <a:cubicBezTo>
                    <a:pt x="23" y="0"/>
                    <a:pt x="22" y="1"/>
                    <a:pt x="21" y="1"/>
                  </a:cubicBezTo>
                  <a:cubicBezTo>
                    <a:pt x="20" y="1"/>
                    <a:pt x="20" y="1"/>
                    <a:pt x="20" y="1"/>
                  </a:cubicBezTo>
                  <a:cubicBezTo>
                    <a:pt x="19" y="1"/>
                    <a:pt x="18" y="1"/>
                    <a:pt x="17" y="2"/>
                  </a:cubicBezTo>
                  <a:cubicBezTo>
                    <a:pt x="16" y="2"/>
                    <a:pt x="16" y="2"/>
                    <a:pt x="16" y="2"/>
                  </a:cubicBezTo>
                  <a:cubicBezTo>
                    <a:pt x="15" y="2"/>
                    <a:pt x="14" y="2"/>
                    <a:pt x="13" y="3"/>
                  </a:cubicBezTo>
                  <a:cubicBezTo>
                    <a:pt x="13" y="3"/>
                    <a:pt x="13" y="3"/>
                    <a:pt x="13" y="3"/>
                  </a:cubicBezTo>
                  <a:cubicBezTo>
                    <a:pt x="12" y="3"/>
                    <a:pt x="11" y="4"/>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4"/>
                    <a:pt x="10" y="44"/>
                    <a:pt x="24" y="44"/>
                  </a:cubicBezTo>
                  <a:cubicBezTo>
                    <a:pt x="591" y="44"/>
                    <a:pt x="591" y="44"/>
                    <a:pt x="591" y="44"/>
                  </a:cubicBezTo>
                  <a:cubicBezTo>
                    <a:pt x="604" y="44"/>
                    <a:pt x="615" y="34"/>
                    <a:pt x="615" y="22"/>
                  </a:cubicBezTo>
                  <a:cubicBezTo>
                    <a:pt x="615" y="21"/>
                    <a:pt x="615" y="20"/>
                    <a:pt x="615" y="19"/>
                  </a:cubicBezTo>
                  <a:cubicBezTo>
                    <a:pt x="615" y="19"/>
                    <a:pt x="615" y="19"/>
                    <a:pt x="615" y="19"/>
                  </a:cubicBez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Freeform 77"/>
            <p:cNvSpPr>
              <a:spLocks/>
            </p:cNvSpPr>
            <p:nvPr/>
          </p:nvSpPr>
          <p:spPr bwMode="auto">
            <a:xfrm>
              <a:off x="8184518" y="5827333"/>
              <a:ext cx="1069189" cy="80530"/>
            </a:xfrm>
            <a:custGeom>
              <a:avLst/>
              <a:gdLst>
                <a:gd name="T0" fmla="*/ 615 w 615"/>
                <a:gd name="T1" fmla="*/ 19 h 44"/>
                <a:gd name="T2" fmla="*/ 615 w 615"/>
                <a:gd name="T3" fmla="*/ 19 h 44"/>
                <a:gd name="T4" fmla="*/ 602 w 615"/>
                <a:gd name="T5" fmla="*/ 2 h 44"/>
                <a:gd name="T6" fmla="*/ 601 w 615"/>
                <a:gd name="T7" fmla="*/ 2 h 44"/>
                <a:gd name="T8" fmla="*/ 598 w 615"/>
                <a:gd name="T9" fmla="*/ 1 h 44"/>
                <a:gd name="T10" fmla="*/ 598 w 615"/>
                <a:gd name="T11" fmla="*/ 1 h 44"/>
                <a:gd name="T12" fmla="*/ 595 w 615"/>
                <a:gd name="T13" fmla="*/ 0 h 44"/>
                <a:gd name="T14" fmla="*/ 594 w 615"/>
                <a:gd name="T15" fmla="*/ 0 h 44"/>
                <a:gd name="T16" fmla="*/ 591 w 615"/>
                <a:gd name="T17" fmla="*/ 0 h 44"/>
                <a:gd name="T18" fmla="*/ 24 w 615"/>
                <a:gd name="T19" fmla="*/ 0 h 44"/>
                <a:gd name="T20" fmla="*/ 21 w 615"/>
                <a:gd name="T21" fmla="*/ 0 h 44"/>
                <a:gd name="T22" fmla="*/ 20 w 615"/>
                <a:gd name="T23" fmla="*/ 0 h 44"/>
                <a:gd name="T24" fmla="*/ 17 w 615"/>
                <a:gd name="T25" fmla="*/ 1 h 44"/>
                <a:gd name="T26" fmla="*/ 16 w 615"/>
                <a:gd name="T27" fmla="*/ 1 h 44"/>
                <a:gd name="T28" fmla="*/ 13 w 615"/>
                <a:gd name="T29" fmla="*/ 2 h 44"/>
                <a:gd name="T30" fmla="*/ 13 w 615"/>
                <a:gd name="T31" fmla="*/ 2 h 44"/>
                <a:gd name="T32" fmla="*/ 10 w 615"/>
                <a:gd name="T33" fmla="*/ 4 h 44"/>
                <a:gd name="T34" fmla="*/ 10 w 615"/>
                <a:gd name="T35" fmla="*/ 4 h 44"/>
                <a:gd name="T36" fmla="*/ 10 w 615"/>
                <a:gd name="T37" fmla="*/ 4 h 44"/>
                <a:gd name="T38" fmla="*/ 0 w 615"/>
                <a:gd name="T39" fmla="*/ 19 h 44"/>
                <a:gd name="T40" fmla="*/ 0 w 615"/>
                <a:gd name="T41" fmla="*/ 19 h 44"/>
                <a:gd name="T42" fmla="*/ 0 w 615"/>
                <a:gd name="T43" fmla="*/ 19 h 44"/>
                <a:gd name="T44" fmla="*/ 0 w 615"/>
                <a:gd name="T45" fmla="*/ 22 h 44"/>
                <a:gd name="T46" fmla="*/ 24 w 615"/>
                <a:gd name="T47" fmla="*/ 44 h 44"/>
                <a:gd name="T48" fmla="*/ 591 w 615"/>
                <a:gd name="T49" fmla="*/ 44 h 44"/>
                <a:gd name="T50" fmla="*/ 615 w 615"/>
                <a:gd name="T51" fmla="*/ 22 h 44"/>
                <a:gd name="T52" fmla="*/ 615 w 615"/>
                <a:gd name="T53" fmla="*/ 19 h 44"/>
                <a:gd name="T54" fmla="*/ 615 w 615"/>
                <a:gd name="T5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615" y="19"/>
                  </a:moveTo>
                  <a:cubicBezTo>
                    <a:pt x="615" y="19"/>
                    <a:pt x="615" y="19"/>
                    <a:pt x="615" y="19"/>
                  </a:cubicBezTo>
                  <a:cubicBezTo>
                    <a:pt x="614" y="12"/>
                    <a:pt x="609" y="6"/>
                    <a:pt x="602" y="2"/>
                  </a:cubicBezTo>
                  <a:cubicBezTo>
                    <a:pt x="602" y="2"/>
                    <a:pt x="602" y="2"/>
                    <a:pt x="601" y="2"/>
                  </a:cubicBezTo>
                  <a:cubicBezTo>
                    <a:pt x="600" y="2"/>
                    <a:pt x="599" y="1"/>
                    <a:pt x="598" y="1"/>
                  </a:cubicBezTo>
                  <a:cubicBezTo>
                    <a:pt x="598" y="1"/>
                    <a:pt x="598" y="1"/>
                    <a:pt x="598" y="1"/>
                  </a:cubicBezTo>
                  <a:cubicBezTo>
                    <a:pt x="597" y="1"/>
                    <a:pt x="596" y="1"/>
                    <a:pt x="595" y="0"/>
                  </a:cubicBezTo>
                  <a:cubicBezTo>
                    <a:pt x="595" y="0"/>
                    <a:pt x="595" y="0"/>
                    <a:pt x="594" y="0"/>
                  </a:cubicBezTo>
                  <a:cubicBezTo>
                    <a:pt x="593" y="0"/>
                    <a:pt x="592" y="0"/>
                    <a:pt x="591" y="0"/>
                  </a:cubicBezTo>
                  <a:cubicBezTo>
                    <a:pt x="24" y="0"/>
                    <a:pt x="24" y="0"/>
                    <a:pt x="24" y="0"/>
                  </a:cubicBezTo>
                  <a:cubicBezTo>
                    <a:pt x="23" y="0"/>
                    <a:pt x="22" y="0"/>
                    <a:pt x="21" y="0"/>
                  </a:cubicBezTo>
                  <a:cubicBezTo>
                    <a:pt x="20" y="0"/>
                    <a:pt x="20" y="0"/>
                    <a:pt x="20" y="0"/>
                  </a:cubicBezTo>
                  <a:cubicBezTo>
                    <a:pt x="19" y="1"/>
                    <a:pt x="18" y="1"/>
                    <a:pt x="17" y="1"/>
                  </a:cubicBezTo>
                  <a:cubicBezTo>
                    <a:pt x="16" y="1"/>
                    <a:pt x="16" y="1"/>
                    <a:pt x="16" y="1"/>
                  </a:cubicBezTo>
                  <a:cubicBezTo>
                    <a:pt x="15" y="1"/>
                    <a:pt x="14" y="2"/>
                    <a:pt x="13" y="2"/>
                  </a:cubicBezTo>
                  <a:cubicBezTo>
                    <a:pt x="13" y="2"/>
                    <a:pt x="13" y="2"/>
                    <a:pt x="13" y="2"/>
                  </a:cubicBezTo>
                  <a:cubicBezTo>
                    <a:pt x="12" y="3"/>
                    <a:pt x="11" y="3"/>
                    <a:pt x="10" y="4"/>
                  </a:cubicBezTo>
                  <a:cubicBezTo>
                    <a:pt x="10" y="4"/>
                    <a:pt x="10" y="4"/>
                    <a:pt x="10" y="4"/>
                  </a:cubicBezTo>
                  <a:cubicBezTo>
                    <a:pt x="10" y="4"/>
                    <a:pt x="10" y="4"/>
                    <a:pt x="10" y="4"/>
                  </a:cubicBezTo>
                  <a:cubicBezTo>
                    <a:pt x="5" y="8"/>
                    <a:pt x="1" y="13"/>
                    <a:pt x="0" y="19"/>
                  </a:cubicBezTo>
                  <a:cubicBezTo>
                    <a:pt x="0" y="19"/>
                    <a:pt x="0" y="19"/>
                    <a:pt x="0" y="19"/>
                  </a:cubicBezTo>
                  <a:cubicBezTo>
                    <a:pt x="0" y="19"/>
                    <a:pt x="0" y="19"/>
                    <a:pt x="0" y="19"/>
                  </a:cubicBezTo>
                  <a:cubicBezTo>
                    <a:pt x="0" y="20"/>
                    <a:pt x="0" y="21"/>
                    <a:pt x="0" y="22"/>
                  </a:cubicBezTo>
                  <a:cubicBezTo>
                    <a:pt x="0" y="33"/>
                    <a:pt x="10" y="44"/>
                    <a:pt x="24" y="44"/>
                  </a:cubicBezTo>
                  <a:cubicBezTo>
                    <a:pt x="591" y="44"/>
                    <a:pt x="591" y="44"/>
                    <a:pt x="591" y="44"/>
                  </a:cubicBezTo>
                  <a:cubicBezTo>
                    <a:pt x="604" y="44"/>
                    <a:pt x="615" y="33"/>
                    <a:pt x="615" y="22"/>
                  </a:cubicBezTo>
                  <a:cubicBezTo>
                    <a:pt x="615" y="21"/>
                    <a:pt x="615" y="20"/>
                    <a:pt x="615" y="19"/>
                  </a:cubicBezTo>
                  <a:cubicBezTo>
                    <a:pt x="615" y="19"/>
                    <a:pt x="615" y="19"/>
                    <a:pt x="615" y="19"/>
                  </a:cubicBez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Freeform 78"/>
            <p:cNvSpPr>
              <a:spLocks/>
            </p:cNvSpPr>
            <p:nvPr/>
          </p:nvSpPr>
          <p:spPr bwMode="auto">
            <a:xfrm>
              <a:off x="8184518" y="5692250"/>
              <a:ext cx="1069189" cy="80530"/>
            </a:xfrm>
            <a:custGeom>
              <a:avLst/>
              <a:gdLst>
                <a:gd name="T0" fmla="*/ 24 w 615"/>
                <a:gd name="T1" fmla="*/ 44 h 44"/>
                <a:gd name="T2" fmla="*/ 591 w 615"/>
                <a:gd name="T3" fmla="*/ 44 h 44"/>
                <a:gd name="T4" fmla="*/ 615 w 615"/>
                <a:gd name="T5" fmla="*/ 22 h 44"/>
                <a:gd name="T6" fmla="*/ 615 w 615"/>
                <a:gd name="T7" fmla="*/ 19 h 44"/>
                <a:gd name="T8" fmla="*/ 615 w 615"/>
                <a:gd name="T9" fmla="*/ 19 h 44"/>
                <a:gd name="T10" fmla="*/ 615 w 615"/>
                <a:gd name="T11" fmla="*/ 19 h 44"/>
                <a:gd name="T12" fmla="*/ 602 w 615"/>
                <a:gd name="T13" fmla="*/ 3 h 44"/>
                <a:gd name="T14" fmla="*/ 601 w 615"/>
                <a:gd name="T15" fmla="*/ 3 h 44"/>
                <a:gd name="T16" fmla="*/ 598 w 615"/>
                <a:gd name="T17" fmla="*/ 2 h 44"/>
                <a:gd name="T18" fmla="*/ 598 w 615"/>
                <a:gd name="T19" fmla="*/ 2 h 44"/>
                <a:gd name="T20" fmla="*/ 595 w 615"/>
                <a:gd name="T21" fmla="*/ 1 h 44"/>
                <a:gd name="T22" fmla="*/ 594 w 615"/>
                <a:gd name="T23" fmla="*/ 1 h 44"/>
                <a:gd name="T24" fmla="*/ 591 w 615"/>
                <a:gd name="T25" fmla="*/ 0 h 44"/>
                <a:gd name="T26" fmla="*/ 24 w 615"/>
                <a:gd name="T27" fmla="*/ 0 h 44"/>
                <a:gd name="T28" fmla="*/ 21 w 615"/>
                <a:gd name="T29" fmla="*/ 1 h 44"/>
                <a:gd name="T30" fmla="*/ 20 w 615"/>
                <a:gd name="T31" fmla="*/ 1 h 44"/>
                <a:gd name="T32" fmla="*/ 17 w 615"/>
                <a:gd name="T33" fmla="*/ 2 h 44"/>
                <a:gd name="T34" fmla="*/ 16 w 615"/>
                <a:gd name="T35" fmla="*/ 2 h 44"/>
                <a:gd name="T36" fmla="*/ 13 w 615"/>
                <a:gd name="T37" fmla="*/ 3 h 44"/>
                <a:gd name="T38" fmla="*/ 13 w 615"/>
                <a:gd name="T39" fmla="*/ 3 h 44"/>
                <a:gd name="T40" fmla="*/ 10 w 615"/>
                <a:gd name="T41" fmla="*/ 4 h 44"/>
                <a:gd name="T42" fmla="*/ 10 w 615"/>
                <a:gd name="T43" fmla="*/ 5 h 44"/>
                <a:gd name="T44" fmla="*/ 10 w 615"/>
                <a:gd name="T45" fmla="*/ 5 h 44"/>
                <a:gd name="T46" fmla="*/ 0 w 615"/>
                <a:gd name="T47" fmla="*/ 19 h 44"/>
                <a:gd name="T48" fmla="*/ 0 w 615"/>
                <a:gd name="T49" fmla="*/ 19 h 44"/>
                <a:gd name="T50" fmla="*/ 0 w 615"/>
                <a:gd name="T51" fmla="*/ 19 h 44"/>
                <a:gd name="T52" fmla="*/ 0 w 615"/>
                <a:gd name="T53" fmla="*/ 22 h 44"/>
                <a:gd name="T54" fmla="*/ 24 w 615"/>
                <a:gd name="T5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 h="44">
                  <a:moveTo>
                    <a:pt x="24" y="44"/>
                  </a:moveTo>
                  <a:cubicBezTo>
                    <a:pt x="591" y="44"/>
                    <a:pt x="591" y="44"/>
                    <a:pt x="591" y="44"/>
                  </a:cubicBezTo>
                  <a:cubicBezTo>
                    <a:pt x="604" y="44"/>
                    <a:pt x="615" y="34"/>
                    <a:pt x="615" y="22"/>
                  </a:cubicBezTo>
                  <a:cubicBezTo>
                    <a:pt x="615" y="21"/>
                    <a:pt x="615" y="20"/>
                    <a:pt x="615" y="19"/>
                  </a:cubicBezTo>
                  <a:cubicBezTo>
                    <a:pt x="615" y="19"/>
                    <a:pt x="615" y="19"/>
                    <a:pt x="615" y="19"/>
                  </a:cubicBezTo>
                  <a:cubicBezTo>
                    <a:pt x="615" y="19"/>
                    <a:pt x="615" y="19"/>
                    <a:pt x="615" y="19"/>
                  </a:cubicBezTo>
                  <a:cubicBezTo>
                    <a:pt x="614" y="12"/>
                    <a:pt x="609" y="6"/>
                    <a:pt x="602" y="3"/>
                  </a:cubicBezTo>
                  <a:cubicBezTo>
                    <a:pt x="602" y="3"/>
                    <a:pt x="602" y="3"/>
                    <a:pt x="601" y="3"/>
                  </a:cubicBezTo>
                  <a:cubicBezTo>
                    <a:pt x="600" y="2"/>
                    <a:pt x="599" y="2"/>
                    <a:pt x="598" y="2"/>
                  </a:cubicBezTo>
                  <a:cubicBezTo>
                    <a:pt x="598" y="2"/>
                    <a:pt x="598" y="2"/>
                    <a:pt x="598" y="2"/>
                  </a:cubicBezTo>
                  <a:cubicBezTo>
                    <a:pt x="597" y="1"/>
                    <a:pt x="596" y="1"/>
                    <a:pt x="595" y="1"/>
                  </a:cubicBezTo>
                  <a:cubicBezTo>
                    <a:pt x="595" y="1"/>
                    <a:pt x="595" y="1"/>
                    <a:pt x="594" y="1"/>
                  </a:cubicBezTo>
                  <a:cubicBezTo>
                    <a:pt x="593" y="1"/>
                    <a:pt x="592" y="0"/>
                    <a:pt x="591" y="0"/>
                  </a:cubicBezTo>
                  <a:cubicBezTo>
                    <a:pt x="24" y="0"/>
                    <a:pt x="24" y="0"/>
                    <a:pt x="24" y="0"/>
                  </a:cubicBezTo>
                  <a:cubicBezTo>
                    <a:pt x="23" y="0"/>
                    <a:pt x="22" y="1"/>
                    <a:pt x="21" y="1"/>
                  </a:cubicBezTo>
                  <a:cubicBezTo>
                    <a:pt x="20" y="1"/>
                    <a:pt x="20" y="1"/>
                    <a:pt x="20" y="1"/>
                  </a:cubicBezTo>
                  <a:cubicBezTo>
                    <a:pt x="19" y="1"/>
                    <a:pt x="18" y="1"/>
                    <a:pt x="17" y="2"/>
                  </a:cubicBezTo>
                  <a:cubicBezTo>
                    <a:pt x="16" y="2"/>
                    <a:pt x="16" y="2"/>
                    <a:pt x="16" y="2"/>
                  </a:cubicBezTo>
                  <a:cubicBezTo>
                    <a:pt x="15" y="2"/>
                    <a:pt x="14" y="2"/>
                    <a:pt x="13" y="3"/>
                  </a:cubicBezTo>
                  <a:cubicBezTo>
                    <a:pt x="13" y="3"/>
                    <a:pt x="13" y="3"/>
                    <a:pt x="13" y="3"/>
                  </a:cubicBezTo>
                  <a:cubicBezTo>
                    <a:pt x="12" y="3"/>
                    <a:pt x="11" y="4"/>
                    <a:pt x="10" y="4"/>
                  </a:cubicBezTo>
                  <a:cubicBezTo>
                    <a:pt x="10" y="4"/>
                    <a:pt x="10" y="4"/>
                    <a:pt x="10" y="5"/>
                  </a:cubicBezTo>
                  <a:cubicBezTo>
                    <a:pt x="10" y="5"/>
                    <a:pt x="10" y="5"/>
                    <a:pt x="10" y="5"/>
                  </a:cubicBezTo>
                  <a:cubicBezTo>
                    <a:pt x="5" y="8"/>
                    <a:pt x="1" y="13"/>
                    <a:pt x="0" y="19"/>
                  </a:cubicBezTo>
                  <a:cubicBezTo>
                    <a:pt x="0" y="19"/>
                    <a:pt x="0" y="19"/>
                    <a:pt x="0" y="19"/>
                  </a:cubicBezTo>
                  <a:cubicBezTo>
                    <a:pt x="0" y="19"/>
                    <a:pt x="0" y="19"/>
                    <a:pt x="0" y="19"/>
                  </a:cubicBezTo>
                  <a:cubicBezTo>
                    <a:pt x="0" y="20"/>
                    <a:pt x="0" y="21"/>
                    <a:pt x="0" y="22"/>
                  </a:cubicBezTo>
                  <a:cubicBezTo>
                    <a:pt x="0" y="34"/>
                    <a:pt x="10" y="44"/>
                    <a:pt x="24" y="44"/>
                  </a:cubicBez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Freeform 8"/>
            <p:cNvSpPr>
              <a:spLocks/>
            </p:cNvSpPr>
            <p:nvPr/>
          </p:nvSpPr>
          <p:spPr bwMode="auto">
            <a:xfrm>
              <a:off x="9179198" y="2877598"/>
              <a:ext cx="2287394" cy="614367"/>
            </a:xfrm>
            <a:custGeom>
              <a:avLst/>
              <a:gdLst>
                <a:gd name="T0" fmla="*/ 1842 w 1842"/>
                <a:gd name="T1" fmla="*/ 235 h 473"/>
                <a:gd name="T2" fmla="*/ 1707 w 1842"/>
                <a:gd name="T3" fmla="*/ 0 h 473"/>
                <a:gd name="T4" fmla="*/ 1436 w 1842"/>
                <a:gd name="T5" fmla="*/ 0 h 473"/>
                <a:gd name="T6" fmla="*/ 0 w 1842"/>
                <a:gd name="T7" fmla="*/ 3 h 473"/>
                <a:gd name="T8" fmla="*/ 0 w 1842"/>
                <a:gd name="T9" fmla="*/ 473 h 473"/>
                <a:gd name="T10" fmla="*/ 1604 w 1842"/>
                <a:gd name="T11" fmla="*/ 469 h 473"/>
                <a:gd name="T12" fmla="*/ 1707 w 1842"/>
                <a:gd name="T13" fmla="*/ 469 h 473"/>
                <a:gd name="T14" fmla="*/ 1842 w 1842"/>
                <a:gd name="T15" fmla="*/ 235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473">
                  <a:moveTo>
                    <a:pt x="1842" y="235"/>
                  </a:moveTo>
                  <a:lnTo>
                    <a:pt x="1707" y="0"/>
                  </a:lnTo>
                  <a:lnTo>
                    <a:pt x="1436" y="0"/>
                  </a:lnTo>
                  <a:lnTo>
                    <a:pt x="0" y="3"/>
                  </a:lnTo>
                  <a:lnTo>
                    <a:pt x="0" y="473"/>
                  </a:lnTo>
                  <a:lnTo>
                    <a:pt x="1604" y="469"/>
                  </a:lnTo>
                  <a:lnTo>
                    <a:pt x="1707" y="469"/>
                  </a:lnTo>
                  <a:lnTo>
                    <a:pt x="1842" y="23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8987"/>
              <a:endParaRPr lang="en-US">
                <a:solidFill>
                  <a:srgbClr val="000000"/>
                </a:solidFill>
                <a:latin typeface="Arial" panose="020B0604020202020204" pitchFamily="34" charset="0"/>
                <a:cs typeface="Arial" panose="020B0604020202020204" pitchFamily="34" charset="0"/>
              </a:endParaRPr>
            </a:p>
          </p:txBody>
        </p:sp>
        <p:sp>
          <p:nvSpPr>
            <p:cNvPr id="38" name="Freeform 56"/>
            <p:cNvSpPr>
              <a:spLocks/>
            </p:cNvSpPr>
            <p:nvPr/>
          </p:nvSpPr>
          <p:spPr bwMode="auto">
            <a:xfrm>
              <a:off x="7773482" y="2285312"/>
              <a:ext cx="1887534" cy="596181"/>
            </a:xfrm>
            <a:custGeom>
              <a:avLst/>
              <a:gdLst>
                <a:gd name="T0" fmla="*/ 524 w 1047"/>
                <a:gd name="T1" fmla="*/ 316 h 316"/>
                <a:gd name="T2" fmla="*/ 1047 w 1047"/>
                <a:gd name="T3" fmla="*/ 234 h 316"/>
                <a:gd name="T4" fmla="*/ 524 w 1047"/>
                <a:gd name="T5" fmla="*/ 0 h 316"/>
                <a:gd name="T6" fmla="*/ 0 w 1047"/>
                <a:gd name="T7" fmla="*/ 238 h 316"/>
                <a:gd name="T8" fmla="*/ 524 w 1047"/>
                <a:gd name="T9" fmla="*/ 316 h 316"/>
              </a:gdLst>
              <a:ahLst/>
              <a:cxnLst>
                <a:cxn ang="0">
                  <a:pos x="T0" y="T1"/>
                </a:cxn>
                <a:cxn ang="0">
                  <a:pos x="T2" y="T3"/>
                </a:cxn>
                <a:cxn ang="0">
                  <a:pos x="T4" y="T5"/>
                </a:cxn>
                <a:cxn ang="0">
                  <a:pos x="T6" y="T7"/>
                </a:cxn>
                <a:cxn ang="0">
                  <a:pos x="T8" y="T9"/>
                </a:cxn>
              </a:cxnLst>
              <a:rect l="0" t="0" r="r" b="b"/>
              <a:pathLst>
                <a:path w="1047" h="316">
                  <a:moveTo>
                    <a:pt x="524" y="316"/>
                  </a:moveTo>
                  <a:cubicBezTo>
                    <a:pt x="725" y="316"/>
                    <a:pt x="911" y="287"/>
                    <a:pt x="1047" y="234"/>
                  </a:cubicBezTo>
                  <a:cubicBezTo>
                    <a:pt x="919" y="92"/>
                    <a:pt x="731" y="0"/>
                    <a:pt x="524" y="0"/>
                  </a:cubicBezTo>
                  <a:cubicBezTo>
                    <a:pt x="308" y="0"/>
                    <a:pt x="128" y="96"/>
                    <a:pt x="0" y="238"/>
                  </a:cubicBezTo>
                  <a:cubicBezTo>
                    <a:pt x="136" y="291"/>
                    <a:pt x="324" y="316"/>
                    <a:pt x="524" y="316"/>
                  </a:cubicBezTo>
                </a:path>
              </a:pathLst>
            </a:custGeom>
            <a:gradFill>
              <a:gsLst>
                <a:gs pos="0">
                  <a:srgbClr val="E7C01F">
                    <a:lumMod val="75000"/>
                  </a:srgbClr>
                </a:gs>
                <a:gs pos="25000">
                  <a:srgbClr val="E7C01F"/>
                </a:gs>
                <a:gs pos="75000">
                  <a:srgbClr val="E7C01F"/>
                </a:gs>
                <a:gs pos="50000">
                  <a:srgbClr val="E7C01F">
                    <a:lumMod val="60000"/>
                    <a:lumOff val="40000"/>
                  </a:srgbClr>
                </a:gs>
                <a:gs pos="100000">
                  <a:srgbClr val="E7C01F">
                    <a:lumMod val="75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9" name="Freeform 57"/>
            <p:cNvSpPr>
              <a:spLocks/>
            </p:cNvSpPr>
            <p:nvPr/>
          </p:nvSpPr>
          <p:spPr bwMode="auto">
            <a:xfrm>
              <a:off x="7553685" y="4108926"/>
              <a:ext cx="2330857" cy="735161"/>
            </a:xfrm>
            <a:custGeom>
              <a:avLst/>
              <a:gdLst>
                <a:gd name="T0" fmla="*/ 646 w 1293"/>
                <a:gd name="T1" fmla="*/ 38 h 390"/>
                <a:gd name="T2" fmla="*/ 0 w 1293"/>
                <a:gd name="T3" fmla="*/ 0 h 390"/>
                <a:gd name="T4" fmla="*/ 76 w 1293"/>
                <a:gd name="T5" fmla="*/ 138 h 390"/>
                <a:gd name="T6" fmla="*/ 212 w 1293"/>
                <a:gd name="T7" fmla="*/ 378 h 390"/>
                <a:gd name="T8" fmla="*/ 649 w 1293"/>
                <a:gd name="T9" fmla="*/ 390 h 390"/>
                <a:gd name="T10" fmla="*/ 1076 w 1293"/>
                <a:gd name="T11" fmla="*/ 378 h 390"/>
                <a:gd name="T12" fmla="*/ 1194 w 1293"/>
                <a:gd name="T13" fmla="*/ 166 h 390"/>
                <a:gd name="T14" fmla="*/ 1293 w 1293"/>
                <a:gd name="T15" fmla="*/ 0 h 390"/>
                <a:gd name="T16" fmla="*/ 646 w 1293"/>
                <a:gd name="T17"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3" h="390">
                  <a:moveTo>
                    <a:pt x="646" y="38"/>
                  </a:moveTo>
                  <a:cubicBezTo>
                    <a:pt x="422" y="38"/>
                    <a:pt x="205" y="25"/>
                    <a:pt x="0" y="0"/>
                  </a:cubicBezTo>
                  <a:cubicBezTo>
                    <a:pt x="20" y="49"/>
                    <a:pt x="46" y="95"/>
                    <a:pt x="76" y="138"/>
                  </a:cubicBezTo>
                  <a:cubicBezTo>
                    <a:pt x="78" y="142"/>
                    <a:pt x="167" y="268"/>
                    <a:pt x="212" y="378"/>
                  </a:cubicBezTo>
                  <a:cubicBezTo>
                    <a:pt x="355" y="386"/>
                    <a:pt x="501" y="390"/>
                    <a:pt x="649" y="390"/>
                  </a:cubicBezTo>
                  <a:cubicBezTo>
                    <a:pt x="794" y="390"/>
                    <a:pt x="936" y="386"/>
                    <a:pt x="1076" y="378"/>
                  </a:cubicBezTo>
                  <a:cubicBezTo>
                    <a:pt x="1111" y="293"/>
                    <a:pt x="1169" y="203"/>
                    <a:pt x="1194" y="166"/>
                  </a:cubicBezTo>
                  <a:cubicBezTo>
                    <a:pt x="1234" y="116"/>
                    <a:pt x="1267" y="60"/>
                    <a:pt x="1293" y="0"/>
                  </a:cubicBezTo>
                  <a:cubicBezTo>
                    <a:pt x="1088" y="25"/>
                    <a:pt x="871" y="38"/>
                    <a:pt x="646" y="38"/>
                  </a:cubicBezTo>
                </a:path>
              </a:pathLst>
            </a:custGeom>
            <a:gradFill>
              <a:gsLst>
                <a:gs pos="0">
                  <a:srgbClr val="139392">
                    <a:lumMod val="50000"/>
                  </a:srgbClr>
                </a:gs>
                <a:gs pos="25000">
                  <a:srgbClr val="139392">
                    <a:lumMod val="75000"/>
                  </a:srgbClr>
                </a:gs>
                <a:gs pos="75000">
                  <a:srgbClr val="139392">
                    <a:lumMod val="75000"/>
                  </a:srgbClr>
                </a:gs>
                <a:gs pos="50000">
                  <a:srgbClr val="139392"/>
                </a:gs>
                <a:gs pos="100000">
                  <a:srgbClr val="139392">
                    <a:lumMod val="50000"/>
                  </a:srgbClr>
                </a:gs>
              </a:gsLst>
              <a:lin ang="0" scaled="1"/>
            </a:gradFill>
            <a:ln w="9525">
              <a:gradFill flip="none" rotWithShape="1">
                <a:gsLst>
                  <a:gs pos="25000">
                    <a:srgbClr val="139392">
                      <a:lumMod val="75000"/>
                    </a:srgbClr>
                  </a:gs>
                  <a:gs pos="0">
                    <a:srgbClr val="139392">
                      <a:lumMod val="50000"/>
                    </a:srgbClr>
                  </a:gs>
                  <a:gs pos="50000">
                    <a:srgbClr val="139392"/>
                  </a:gs>
                  <a:gs pos="75000">
                    <a:srgbClr val="139392">
                      <a:lumMod val="75000"/>
                    </a:srgbClr>
                  </a:gs>
                  <a:gs pos="100000">
                    <a:srgbClr val="139392">
                      <a:lumMod val="50000"/>
                    </a:srgbClr>
                  </a:gs>
                </a:gsLst>
                <a:lin ang="0" scaled="1"/>
                <a:tileRect/>
              </a:gra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Freeform 58"/>
            <p:cNvSpPr>
              <a:spLocks/>
            </p:cNvSpPr>
            <p:nvPr/>
          </p:nvSpPr>
          <p:spPr bwMode="auto">
            <a:xfrm>
              <a:off x="7450614" y="2720434"/>
              <a:ext cx="2535753" cy="792311"/>
            </a:xfrm>
            <a:custGeom>
              <a:avLst/>
              <a:gdLst>
                <a:gd name="T0" fmla="*/ 703 w 1407"/>
                <a:gd name="T1" fmla="*/ 85 h 420"/>
                <a:gd name="T2" fmla="*/ 173 w 1407"/>
                <a:gd name="T3" fmla="*/ 0 h 420"/>
                <a:gd name="T4" fmla="*/ 0 w 1407"/>
                <a:gd name="T5" fmla="*/ 349 h 420"/>
                <a:gd name="T6" fmla="*/ 702 w 1407"/>
                <a:gd name="T7" fmla="*/ 420 h 420"/>
                <a:gd name="T8" fmla="*/ 1407 w 1407"/>
                <a:gd name="T9" fmla="*/ 350 h 420"/>
                <a:gd name="T10" fmla="*/ 1233 w 1407"/>
                <a:gd name="T11" fmla="*/ 0 h 420"/>
                <a:gd name="T12" fmla="*/ 703 w 1407"/>
                <a:gd name="T13" fmla="*/ 85 h 420"/>
              </a:gdLst>
              <a:ahLst/>
              <a:cxnLst>
                <a:cxn ang="0">
                  <a:pos x="T0" y="T1"/>
                </a:cxn>
                <a:cxn ang="0">
                  <a:pos x="T2" y="T3"/>
                </a:cxn>
                <a:cxn ang="0">
                  <a:pos x="T4" y="T5"/>
                </a:cxn>
                <a:cxn ang="0">
                  <a:pos x="T6" y="T7"/>
                </a:cxn>
                <a:cxn ang="0">
                  <a:pos x="T8" y="T9"/>
                </a:cxn>
                <a:cxn ang="0">
                  <a:pos x="T10" y="T11"/>
                </a:cxn>
                <a:cxn ang="0">
                  <a:pos x="T12" y="T13"/>
                </a:cxn>
              </a:cxnLst>
              <a:rect l="0" t="0" r="r" b="b"/>
              <a:pathLst>
                <a:path w="1407" h="420">
                  <a:moveTo>
                    <a:pt x="703" y="85"/>
                  </a:moveTo>
                  <a:cubicBezTo>
                    <a:pt x="499" y="85"/>
                    <a:pt x="312" y="53"/>
                    <a:pt x="173" y="0"/>
                  </a:cubicBezTo>
                  <a:cubicBezTo>
                    <a:pt x="85" y="96"/>
                    <a:pt x="23" y="216"/>
                    <a:pt x="0" y="349"/>
                  </a:cubicBezTo>
                  <a:cubicBezTo>
                    <a:pt x="210" y="394"/>
                    <a:pt x="449" y="420"/>
                    <a:pt x="702" y="420"/>
                  </a:cubicBezTo>
                  <a:cubicBezTo>
                    <a:pt x="957" y="420"/>
                    <a:pt x="1197" y="395"/>
                    <a:pt x="1407" y="350"/>
                  </a:cubicBezTo>
                  <a:cubicBezTo>
                    <a:pt x="1384" y="217"/>
                    <a:pt x="1322" y="96"/>
                    <a:pt x="1233" y="0"/>
                  </a:cubicBezTo>
                  <a:cubicBezTo>
                    <a:pt x="1095" y="53"/>
                    <a:pt x="908" y="85"/>
                    <a:pt x="703" y="85"/>
                  </a:cubicBezTo>
                </a:path>
              </a:pathLst>
            </a:custGeom>
            <a:gradFill>
              <a:gsLst>
                <a:gs pos="0">
                  <a:srgbClr val="DF5426">
                    <a:lumMod val="50000"/>
                  </a:srgbClr>
                </a:gs>
                <a:gs pos="25000">
                  <a:srgbClr val="DF5426">
                    <a:lumMod val="75000"/>
                  </a:srgbClr>
                </a:gs>
                <a:gs pos="75000">
                  <a:srgbClr val="DF5426">
                    <a:lumMod val="75000"/>
                  </a:srgbClr>
                </a:gs>
                <a:gs pos="50000">
                  <a:srgbClr val="DF5426"/>
                </a:gs>
                <a:gs pos="100000">
                  <a:srgbClr val="DF5426">
                    <a:lumMod val="50000"/>
                  </a:srgbClr>
                </a:gs>
              </a:gsLst>
              <a:lin ang="0" scaled="1"/>
            </a:gradFill>
            <a:ln w="12700">
              <a:gradFill flip="none" rotWithShape="1">
                <a:gsLst>
                  <a:gs pos="25000">
                    <a:srgbClr val="DF5426">
                      <a:lumMod val="75000"/>
                    </a:srgbClr>
                  </a:gs>
                  <a:gs pos="0">
                    <a:srgbClr val="DF5426">
                      <a:lumMod val="50000"/>
                    </a:srgbClr>
                  </a:gs>
                  <a:gs pos="50000">
                    <a:srgbClr val="DF5426"/>
                  </a:gs>
                  <a:gs pos="75000">
                    <a:srgbClr val="DF5426">
                      <a:lumMod val="75000"/>
                    </a:srgbClr>
                  </a:gs>
                  <a:gs pos="100000">
                    <a:srgbClr val="DF5426">
                      <a:lumMod val="50000"/>
                    </a:srgbClr>
                  </a:gs>
                </a:gsLst>
                <a:lin ang="10800000" scaled="1"/>
                <a:tileRect/>
              </a:gra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Freeform 59"/>
            <p:cNvSpPr>
              <a:spLocks/>
            </p:cNvSpPr>
            <p:nvPr/>
          </p:nvSpPr>
          <p:spPr bwMode="auto">
            <a:xfrm>
              <a:off x="7424537" y="3378962"/>
              <a:ext cx="2589150" cy="801404"/>
            </a:xfrm>
            <a:custGeom>
              <a:avLst/>
              <a:gdLst>
                <a:gd name="T0" fmla="*/ 717 w 1437"/>
                <a:gd name="T1" fmla="*/ 71 h 425"/>
                <a:gd name="T2" fmla="*/ 11 w 1437"/>
                <a:gd name="T3" fmla="*/ 0 h 425"/>
                <a:gd name="T4" fmla="*/ 0 w 1437"/>
                <a:gd name="T5" fmla="*/ 119 h 425"/>
                <a:gd name="T6" fmla="*/ 55 w 1437"/>
                <a:gd name="T7" fmla="*/ 387 h 425"/>
                <a:gd name="T8" fmla="*/ 718 w 1437"/>
                <a:gd name="T9" fmla="*/ 425 h 425"/>
                <a:gd name="T10" fmla="*/ 1382 w 1437"/>
                <a:gd name="T11" fmla="*/ 387 h 425"/>
                <a:gd name="T12" fmla="*/ 1437 w 1437"/>
                <a:gd name="T13" fmla="*/ 119 h 425"/>
                <a:gd name="T14" fmla="*/ 1426 w 1437"/>
                <a:gd name="T15" fmla="*/ 0 h 425"/>
                <a:gd name="T16" fmla="*/ 717 w 1437"/>
                <a:gd name="T17" fmla="*/ 7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425">
                  <a:moveTo>
                    <a:pt x="717" y="71"/>
                  </a:moveTo>
                  <a:cubicBezTo>
                    <a:pt x="462" y="71"/>
                    <a:pt x="222" y="45"/>
                    <a:pt x="11" y="0"/>
                  </a:cubicBezTo>
                  <a:cubicBezTo>
                    <a:pt x="4" y="39"/>
                    <a:pt x="0" y="79"/>
                    <a:pt x="0" y="119"/>
                  </a:cubicBezTo>
                  <a:cubicBezTo>
                    <a:pt x="0" y="214"/>
                    <a:pt x="20" y="304"/>
                    <a:pt x="55" y="387"/>
                  </a:cubicBezTo>
                  <a:cubicBezTo>
                    <a:pt x="265" y="412"/>
                    <a:pt x="488" y="425"/>
                    <a:pt x="718" y="425"/>
                  </a:cubicBezTo>
                  <a:cubicBezTo>
                    <a:pt x="949" y="425"/>
                    <a:pt x="1172" y="412"/>
                    <a:pt x="1382" y="387"/>
                  </a:cubicBezTo>
                  <a:cubicBezTo>
                    <a:pt x="1417" y="304"/>
                    <a:pt x="1437" y="214"/>
                    <a:pt x="1437" y="119"/>
                  </a:cubicBezTo>
                  <a:cubicBezTo>
                    <a:pt x="1437" y="79"/>
                    <a:pt x="1433" y="39"/>
                    <a:pt x="1426" y="0"/>
                  </a:cubicBezTo>
                  <a:cubicBezTo>
                    <a:pt x="1215" y="45"/>
                    <a:pt x="973" y="71"/>
                    <a:pt x="717" y="71"/>
                  </a:cubicBezTo>
                </a:path>
              </a:pathLst>
            </a:custGeom>
            <a:gradFill>
              <a:gsLst>
                <a:gs pos="0">
                  <a:srgbClr val="BE224F">
                    <a:lumMod val="50000"/>
                  </a:srgbClr>
                </a:gs>
                <a:gs pos="25000">
                  <a:srgbClr val="BE224F">
                    <a:lumMod val="75000"/>
                  </a:srgbClr>
                </a:gs>
                <a:gs pos="75000">
                  <a:srgbClr val="BE224F">
                    <a:lumMod val="75000"/>
                  </a:srgbClr>
                </a:gs>
                <a:gs pos="50000">
                  <a:srgbClr val="BE224F"/>
                </a:gs>
                <a:gs pos="100000">
                  <a:srgbClr val="BE224F">
                    <a:lumMod val="50000"/>
                  </a:srgb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Freeform 61"/>
            <p:cNvSpPr>
              <a:spLocks/>
            </p:cNvSpPr>
            <p:nvPr/>
          </p:nvSpPr>
          <p:spPr bwMode="auto">
            <a:xfrm>
              <a:off x="7936158" y="4822007"/>
              <a:ext cx="1557215" cy="593585"/>
            </a:xfrm>
            <a:custGeom>
              <a:avLst/>
              <a:gdLst>
                <a:gd name="T0" fmla="*/ 437 w 864"/>
                <a:gd name="T1" fmla="*/ 12 h 315"/>
                <a:gd name="T2" fmla="*/ 0 w 864"/>
                <a:gd name="T3" fmla="*/ 0 h 315"/>
                <a:gd name="T4" fmla="*/ 11 w 864"/>
                <a:gd name="T5" fmla="*/ 27 h 315"/>
                <a:gd name="T6" fmla="*/ 155 w 864"/>
                <a:gd name="T7" fmla="*/ 315 h 315"/>
                <a:gd name="T8" fmla="*/ 431 w 864"/>
                <a:gd name="T9" fmla="*/ 315 h 315"/>
                <a:gd name="T10" fmla="*/ 434 w 864"/>
                <a:gd name="T11" fmla="*/ 315 h 315"/>
                <a:gd name="T12" fmla="*/ 709 w 864"/>
                <a:gd name="T13" fmla="*/ 315 h 315"/>
                <a:gd name="T14" fmla="*/ 854 w 864"/>
                <a:gd name="T15" fmla="*/ 27 h 315"/>
                <a:gd name="T16" fmla="*/ 864 w 864"/>
                <a:gd name="T17" fmla="*/ 0 h 315"/>
                <a:gd name="T18" fmla="*/ 437 w 864"/>
                <a:gd name="T19" fmla="*/ 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315">
                  <a:moveTo>
                    <a:pt x="437" y="12"/>
                  </a:moveTo>
                  <a:cubicBezTo>
                    <a:pt x="289" y="12"/>
                    <a:pt x="143" y="8"/>
                    <a:pt x="0" y="0"/>
                  </a:cubicBezTo>
                  <a:cubicBezTo>
                    <a:pt x="4" y="9"/>
                    <a:pt x="8" y="18"/>
                    <a:pt x="11" y="27"/>
                  </a:cubicBezTo>
                  <a:cubicBezTo>
                    <a:pt x="52" y="145"/>
                    <a:pt x="50" y="315"/>
                    <a:pt x="155" y="315"/>
                  </a:cubicBezTo>
                  <a:cubicBezTo>
                    <a:pt x="431" y="315"/>
                    <a:pt x="431" y="315"/>
                    <a:pt x="431" y="315"/>
                  </a:cubicBezTo>
                  <a:cubicBezTo>
                    <a:pt x="434" y="315"/>
                    <a:pt x="434" y="315"/>
                    <a:pt x="434" y="315"/>
                  </a:cubicBezTo>
                  <a:cubicBezTo>
                    <a:pt x="709" y="315"/>
                    <a:pt x="709" y="315"/>
                    <a:pt x="709" y="315"/>
                  </a:cubicBezTo>
                  <a:cubicBezTo>
                    <a:pt x="814" y="315"/>
                    <a:pt x="812" y="145"/>
                    <a:pt x="854" y="27"/>
                  </a:cubicBezTo>
                  <a:cubicBezTo>
                    <a:pt x="857" y="18"/>
                    <a:pt x="860" y="9"/>
                    <a:pt x="864" y="0"/>
                  </a:cubicBezTo>
                  <a:cubicBezTo>
                    <a:pt x="724" y="8"/>
                    <a:pt x="582" y="12"/>
                    <a:pt x="437" y="12"/>
                  </a:cubicBezTo>
                </a:path>
              </a:pathLst>
            </a:custGeom>
            <a:gradFill flip="none" rotWithShape="1">
              <a:gsLst>
                <a:gs pos="0">
                  <a:srgbClr val="24567F">
                    <a:lumMod val="50000"/>
                  </a:srgbClr>
                </a:gs>
                <a:gs pos="25000">
                  <a:srgbClr val="24567F">
                    <a:lumMod val="75000"/>
                  </a:srgbClr>
                </a:gs>
                <a:gs pos="75000">
                  <a:srgbClr val="24567F">
                    <a:lumMod val="75000"/>
                  </a:srgbClr>
                </a:gs>
                <a:gs pos="50000">
                  <a:srgbClr val="24567F"/>
                </a:gs>
                <a:gs pos="100000">
                  <a:srgbClr val="24567F">
                    <a:lumMod val="50000"/>
                  </a:srgbClr>
                </a:gs>
              </a:gsLst>
              <a:lin ang="0" scaled="1"/>
              <a:tileRect/>
            </a:gradFill>
            <a:ln w="15875">
              <a:gradFill flip="none" rotWithShape="1">
                <a:gsLst>
                  <a:gs pos="25000">
                    <a:srgbClr val="24567F">
                      <a:lumMod val="75000"/>
                    </a:srgbClr>
                  </a:gs>
                  <a:gs pos="0">
                    <a:srgbClr val="24567F">
                      <a:lumMod val="50000"/>
                    </a:srgbClr>
                  </a:gs>
                  <a:gs pos="75000">
                    <a:srgbClr val="24567F">
                      <a:lumMod val="75000"/>
                    </a:srgbClr>
                  </a:gs>
                  <a:gs pos="50000">
                    <a:srgbClr val="24567F"/>
                  </a:gs>
                  <a:gs pos="100000">
                    <a:srgbClr val="24567F">
                      <a:lumMod val="50000"/>
                    </a:srgbClr>
                  </a:gs>
                </a:gsLst>
                <a:lin ang="0" scaled="1"/>
                <a:tileRect/>
              </a:gra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9" name="TextBox 100"/>
            <p:cNvSpPr txBox="1"/>
            <p:nvPr/>
          </p:nvSpPr>
          <p:spPr>
            <a:xfrm>
              <a:off x="8463140" y="2275183"/>
              <a:ext cx="475608" cy="3231462"/>
            </a:xfrm>
            <a:prstGeom prst="rect">
              <a:avLst/>
            </a:prstGeom>
            <a:noFill/>
          </p:spPr>
          <p:txBody>
            <a:bodyPr wrap="square" rtlCol="0">
              <a:spAutoFit/>
            </a:bodyPr>
            <a:lstStyle/>
            <a:p>
              <a:pPr algn="ctr" defTabSz="1218987">
                <a:lnSpc>
                  <a:spcPts val="5000"/>
                </a:lnSpc>
              </a:pPr>
              <a:r>
                <a:rPr lang="tr-TR" sz="3200" b="1" kern="0" dirty="0">
                  <a:solidFill>
                    <a:prstClr val="white"/>
                  </a:solidFill>
                  <a:latin typeface="Arial" panose="020B0604020202020204" pitchFamily="34" charset="0"/>
                  <a:cs typeface="Arial" panose="020B0604020202020204" pitchFamily="34" charset="0"/>
                </a:rPr>
                <a:t>M</a:t>
              </a:r>
            </a:p>
            <a:p>
              <a:pPr algn="ctr" defTabSz="1218987">
                <a:lnSpc>
                  <a:spcPts val="5000"/>
                </a:lnSpc>
              </a:pPr>
              <a:r>
                <a:rPr lang="tr-TR" sz="3200" b="1" kern="0" dirty="0">
                  <a:solidFill>
                    <a:prstClr val="white"/>
                  </a:solidFill>
                  <a:latin typeface="Arial" panose="020B0604020202020204" pitchFamily="34" charset="0"/>
                  <a:cs typeface="Arial" panose="020B0604020202020204" pitchFamily="34" charset="0"/>
                </a:rPr>
                <a:t>E</a:t>
              </a:r>
            </a:p>
            <a:p>
              <a:pPr algn="ctr" defTabSz="1218987">
                <a:lnSpc>
                  <a:spcPts val="5000"/>
                </a:lnSpc>
              </a:pPr>
              <a:r>
                <a:rPr lang="tr-TR" sz="3200" b="1" kern="0" dirty="0">
                  <a:solidFill>
                    <a:prstClr val="white"/>
                  </a:solidFill>
                  <a:latin typeface="Arial" panose="020B0604020202020204" pitchFamily="34" charset="0"/>
                  <a:cs typeface="Arial" panose="020B0604020202020204" pitchFamily="34" charset="0"/>
                </a:rPr>
                <a:t>T</a:t>
              </a:r>
            </a:p>
            <a:p>
              <a:pPr algn="ctr" defTabSz="1218987">
                <a:lnSpc>
                  <a:spcPts val="5000"/>
                </a:lnSpc>
              </a:pPr>
              <a:r>
                <a:rPr lang="tr-TR" sz="3200" b="1" kern="0" dirty="0">
                  <a:solidFill>
                    <a:prstClr val="white"/>
                  </a:solidFill>
                  <a:latin typeface="Arial" panose="020B0604020202020204" pitchFamily="34" charset="0"/>
                  <a:cs typeface="Arial" panose="020B0604020202020204" pitchFamily="34" charset="0"/>
                </a:rPr>
                <a:t>O</a:t>
              </a:r>
            </a:p>
            <a:p>
              <a:pPr algn="ctr" defTabSz="1218987">
                <a:lnSpc>
                  <a:spcPts val="5000"/>
                </a:lnSpc>
              </a:pPr>
              <a:r>
                <a:rPr lang="tr-TR" sz="3200" b="1" dirty="0">
                  <a:solidFill>
                    <a:prstClr val="white"/>
                  </a:solidFill>
                  <a:latin typeface="Arial" panose="020B0604020202020204" pitchFamily="34" charset="0"/>
                  <a:cs typeface="Arial" panose="020B0604020202020204" pitchFamily="34" charset="0"/>
                </a:rPr>
                <a:t>T</a:t>
              </a:r>
              <a:endParaRPr lang="en-US" sz="3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768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750"/>
                                        <p:tgtEl>
                                          <p:spTgt spid="9"/>
                                        </p:tgtEl>
                                      </p:cBhvr>
                                    </p:animEffect>
                                  </p:childTnLst>
                                </p:cTn>
                              </p:par>
                            </p:childTnLst>
                          </p:cTn>
                        </p:par>
                        <p:par>
                          <p:cTn id="25" fill="hold">
                            <p:stCondLst>
                              <p:cond delay="750"/>
                            </p:stCondLst>
                            <p:childTnLst>
                              <p:par>
                                <p:cTn id="26" presetID="22" presetClass="entr" presetSubtype="1"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1000"/>
                                        <p:tgtEl>
                                          <p:spTgt spid="56"/>
                                        </p:tgtEl>
                                      </p:cBhvr>
                                    </p:animEffect>
                                  </p:childTnLst>
                                </p:cTn>
                              </p:par>
                            </p:childTnLst>
                          </p:cTn>
                        </p:par>
                        <p:par>
                          <p:cTn id="29" fill="hold">
                            <p:stCondLst>
                              <p:cond delay="175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righ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right)">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6" grpId="0"/>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188395" y="687459"/>
            <a:ext cx="11436411" cy="646331"/>
          </a:xfrm>
          <a:prstGeom prst="rect">
            <a:avLst/>
          </a:prstGeom>
        </p:spPr>
        <p:txBody>
          <a:bodyPr wrap="square" lIns="0" rIns="0" anchor="ctr">
            <a:spAutoFit/>
          </a:bodyPr>
          <a:lstStyle/>
          <a:p>
            <a:pPr algn="r" defTabSz="1219170"/>
            <a:r>
              <a:rPr lang="fi-FI" sz="3600" b="1" spc="225" dirty="0">
                <a:solidFill>
                  <a:srgbClr val="FFFFFF"/>
                </a:solidFill>
                <a:effectLst>
                  <a:outerShdw blurRad="63500" sx="102000" sy="102000" algn="ctr" rotWithShape="0">
                    <a:prstClr val="black">
                      <a:alpha val="40000"/>
                    </a:prstClr>
                  </a:outerShdw>
                </a:effectLst>
                <a:latin typeface="Roboto"/>
              </a:rPr>
              <a:t>Önerilen fikir ve yöntemin arka planı</a:t>
            </a:r>
            <a:endParaRPr lang="en-US" sz="1400" dirty="0">
              <a:solidFill>
                <a:srgbClr val="FFFFFF"/>
              </a:solidFill>
              <a:latin typeface="Roboto"/>
            </a:endParaRPr>
          </a:p>
        </p:txBody>
      </p:sp>
      <p:sp>
        <p:nvSpPr>
          <p:cNvPr id="3" name="Dikdörtgen 2"/>
          <p:cNvSpPr/>
          <p:nvPr/>
        </p:nvSpPr>
        <p:spPr>
          <a:xfrm>
            <a:off x="1016750" y="2764135"/>
            <a:ext cx="9779702" cy="769441"/>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Makaleniz</a:t>
            </a:r>
            <a:r>
              <a:rPr lang="en-US" sz="2200" dirty="0">
                <a:latin typeface="urw-din"/>
              </a:rPr>
              <a:t> </a:t>
            </a:r>
            <a:r>
              <a:rPr lang="en-US" sz="2200" dirty="0" err="1">
                <a:latin typeface="urw-din"/>
              </a:rPr>
              <a:t>yeni</a:t>
            </a:r>
            <a:r>
              <a:rPr lang="en-US" sz="2200" dirty="0">
                <a:latin typeface="urw-din"/>
              </a:rPr>
              <a:t> </a:t>
            </a:r>
            <a:r>
              <a:rPr lang="en-US" sz="2200" dirty="0" err="1">
                <a:latin typeface="urw-din"/>
              </a:rPr>
              <a:t>bir</a:t>
            </a:r>
            <a:r>
              <a:rPr lang="en-US" sz="2200" dirty="0">
                <a:latin typeface="urw-din"/>
              </a:rPr>
              <a:t> </a:t>
            </a:r>
            <a:r>
              <a:rPr lang="en-US" sz="2200" dirty="0" err="1">
                <a:latin typeface="urw-din"/>
              </a:rPr>
              <a:t>yöntem</a:t>
            </a:r>
            <a:r>
              <a:rPr lang="en-US" sz="2200" dirty="0">
                <a:latin typeface="urw-din"/>
              </a:rPr>
              <a:t> </a:t>
            </a:r>
            <a:r>
              <a:rPr lang="en-US" sz="2200" dirty="0" err="1">
                <a:latin typeface="urw-din"/>
              </a:rPr>
              <a:t>öneriyorsa</a:t>
            </a:r>
            <a:r>
              <a:rPr lang="en-US" sz="2200" dirty="0">
                <a:latin typeface="urw-din"/>
              </a:rPr>
              <a:t>, </a:t>
            </a:r>
            <a:r>
              <a:rPr lang="en-US" sz="2200" dirty="0" err="1">
                <a:latin typeface="urw-din"/>
              </a:rPr>
              <a:t>okuyucunun</a:t>
            </a:r>
            <a:r>
              <a:rPr lang="en-US" sz="2200" dirty="0">
                <a:latin typeface="urw-din"/>
              </a:rPr>
              <a:t> </a:t>
            </a:r>
            <a:r>
              <a:rPr lang="en-US" sz="2200" dirty="0" err="1">
                <a:latin typeface="urw-din"/>
              </a:rPr>
              <a:t>deneyi</a:t>
            </a:r>
            <a:r>
              <a:rPr lang="en-US" sz="2200" dirty="0">
                <a:latin typeface="urw-din"/>
              </a:rPr>
              <a:t> </a:t>
            </a:r>
            <a:r>
              <a:rPr lang="en-US" sz="2200" dirty="0" err="1">
                <a:latin typeface="urw-din"/>
              </a:rPr>
              <a:t>yeniden</a:t>
            </a:r>
            <a:r>
              <a:rPr lang="en-US" sz="2200" dirty="0">
                <a:latin typeface="urw-din"/>
              </a:rPr>
              <a:t> </a:t>
            </a:r>
            <a:r>
              <a:rPr lang="en-US" sz="2200" dirty="0" err="1">
                <a:latin typeface="urw-din"/>
              </a:rPr>
              <a:t>oluşturabilmesi</a:t>
            </a:r>
            <a:r>
              <a:rPr lang="en-US" sz="2200" dirty="0">
                <a:latin typeface="urw-din"/>
              </a:rPr>
              <a:t> </a:t>
            </a:r>
            <a:r>
              <a:rPr lang="en-US" sz="2200" dirty="0" err="1">
                <a:latin typeface="urw-din"/>
              </a:rPr>
              <a:t>için</a:t>
            </a:r>
            <a:r>
              <a:rPr lang="en-US" sz="2200" dirty="0">
                <a:latin typeface="urw-din"/>
              </a:rPr>
              <a:t> </a:t>
            </a:r>
            <a:r>
              <a:rPr lang="en-US" sz="2200" b="1" dirty="0" err="1">
                <a:latin typeface="urw-din"/>
              </a:rPr>
              <a:t>ayrıntılı</a:t>
            </a:r>
            <a:r>
              <a:rPr lang="en-US" sz="2200" b="1" dirty="0">
                <a:latin typeface="urw-din"/>
              </a:rPr>
              <a:t> </a:t>
            </a:r>
            <a:r>
              <a:rPr lang="en-US" sz="2200" b="1" dirty="0" err="1">
                <a:latin typeface="urw-din"/>
              </a:rPr>
              <a:t>bilgiler</a:t>
            </a:r>
            <a:r>
              <a:rPr lang="en-US" sz="2200" b="1" dirty="0">
                <a:latin typeface="urw-din"/>
              </a:rPr>
              <a:t> </a:t>
            </a:r>
            <a:r>
              <a:rPr lang="en-US" sz="2200" b="1" dirty="0" err="1">
                <a:latin typeface="urw-din"/>
              </a:rPr>
              <a:t>eklemeniz</a:t>
            </a:r>
            <a:r>
              <a:rPr lang="en-US" sz="2200" dirty="0">
                <a:latin typeface="urw-din"/>
              </a:rPr>
              <a:t> </a:t>
            </a:r>
            <a:r>
              <a:rPr lang="en-US" sz="2200" dirty="0" err="1">
                <a:latin typeface="urw-din"/>
              </a:rPr>
              <a:t>gerekir</a:t>
            </a:r>
            <a:r>
              <a:rPr lang="en-US" sz="2200" dirty="0">
                <a:latin typeface="urw-din"/>
              </a:rPr>
              <a:t>.</a:t>
            </a:r>
          </a:p>
        </p:txBody>
      </p:sp>
      <p:sp>
        <p:nvSpPr>
          <p:cNvPr id="14" name="Dikdörtgen 13"/>
          <p:cNvSpPr/>
          <p:nvPr/>
        </p:nvSpPr>
        <p:spPr>
          <a:xfrm>
            <a:off x="1016750" y="3678535"/>
            <a:ext cx="9779702"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Önerilen</a:t>
            </a:r>
            <a:r>
              <a:rPr lang="en-US" sz="2200" dirty="0">
                <a:latin typeface="urw-din"/>
              </a:rPr>
              <a:t> </a:t>
            </a:r>
            <a:r>
              <a:rPr lang="en-US" sz="2200" dirty="0" err="1">
                <a:latin typeface="urw-din"/>
              </a:rPr>
              <a:t>fikir</a:t>
            </a:r>
            <a:r>
              <a:rPr lang="en-US" sz="2200" dirty="0">
                <a:latin typeface="urw-din"/>
              </a:rPr>
              <a:t> </a:t>
            </a:r>
            <a:r>
              <a:rPr lang="en-US" sz="2200" dirty="0" err="1">
                <a:latin typeface="urw-din"/>
              </a:rPr>
              <a:t>yazılmadan</a:t>
            </a:r>
            <a:r>
              <a:rPr lang="en-US" sz="2200" dirty="0">
                <a:latin typeface="urw-din"/>
              </a:rPr>
              <a:t> </a:t>
            </a:r>
            <a:r>
              <a:rPr lang="en-US" sz="2200" dirty="0" err="1">
                <a:latin typeface="urw-din"/>
              </a:rPr>
              <a:t>önce</a:t>
            </a:r>
            <a:r>
              <a:rPr lang="en-US" sz="2200" dirty="0">
                <a:latin typeface="urw-din"/>
              </a:rPr>
              <a:t> </a:t>
            </a:r>
            <a:r>
              <a:rPr lang="en-US" sz="2200" dirty="0" err="1">
                <a:latin typeface="urw-din"/>
              </a:rPr>
              <a:t>yöntemin</a:t>
            </a:r>
            <a:r>
              <a:rPr lang="en-US" sz="2200" dirty="0">
                <a:latin typeface="urw-din"/>
              </a:rPr>
              <a:t> </a:t>
            </a:r>
            <a:r>
              <a:rPr lang="en-US" sz="2200" b="1" dirty="0" err="1">
                <a:latin typeface="urw-din"/>
              </a:rPr>
              <a:t>kısa</a:t>
            </a:r>
            <a:r>
              <a:rPr lang="en-US" sz="2200" b="1" dirty="0">
                <a:latin typeface="urw-din"/>
              </a:rPr>
              <a:t> </a:t>
            </a:r>
            <a:r>
              <a:rPr lang="en-US" sz="2200" b="1" dirty="0" err="1">
                <a:latin typeface="urw-din"/>
              </a:rPr>
              <a:t>bir</a:t>
            </a:r>
            <a:r>
              <a:rPr lang="en-US" sz="2200" b="1" dirty="0">
                <a:latin typeface="urw-din"/>
              </a:rPr>
              <a:t> </a:t>
            </a:r>
            <a:r>
              <a:rPr lang="en-US" sz="2200" b="1" dirty="0" err="1">
                <a:latin typeface="urw-din"/>
              </a:rPr>
              <a:t>arka</a:t>
            </a:r>
            <a:r>
              <a:rPr lang="en-US" sz="2200" b="1" dirty="0">
                <a:latin typeface="urw-din"/>
              </a:rPr>
              <a:t> </a:t>
            </a:r>
            <a:r>
              <a:rPr lang="en-US" sz="2200" b="1" dirty="0" err="1">
                <a:latin typeface="urw-din"/>
              </a:rPr>
              <a:t>planı</a:t>
            </a:r>
            <a:r>
              <a:rPr lang="en-US" sz="2200" b="1" dirty="0">
                <a:latin typeface="urw-din"/>
              </a:rPr>
              <a:t> </a:t>
            </a:r>
            <a:r>
              <a:rPr lang="en-US" sz="2200" b="1" dirty="0" err="1">
                <a:latin typeface="urw-din"/>
              </a:rPr>
              <a:t>verilmelidir</a:t>
            </a:r>
            <a:r>
              <a:rPr lang="en-US" sz="2200" b="1" dirty="0">
                <a:latin typeface="urw-din"/>
              </a:rPr>
              <a:t>.</a:t>
            </a:r>
          </a:p>
        </p:txBody>
      </p:sp>
      <p:sp>
        <p:nvSpPr>
          <p:cNvPr id="19" name="Dikdörtgen 18"/>
          <p:cNvSpPr/>
          <p:nvPr/>
        </p:nvSpPr>
        <p:spPr>
          <a:xfrm>
            <a:off x="508846" y="2111111"/>
            <a:ext cx="9137814" cy="430887"/>
          </a:xfrm>
          <a:prstGeom prst="rect">
            <a:avLst/>
          </a:prstGeom>
        </p:spPr>
        <p:txBody>
          <a:bodyPr wrap="square">
            <a:spAutoFit/>
          </a:bodyPr>
          <a:lstStyle/>
          <a:p>
            <a:pPr algn="just"/>
            <a:r>
              <a:rPr lang="en-US" sz="2200" b="1" dirty="0" err="1">
                <a:solidFill>
                  <a:srgbClr val="FF0000"/>
                </a:solidFill>
                <a:latin typeface="urw-din"/>
              </a:rPr>
              <a:t>Yöntemleri</a:t>
            </a:r>
            <a:r>
              <a:rPr lang="en-US" sz="2200" b="1" dirty="0">
                <a:solidFill>
                  <a:srgbClr val="FF0000"/>
                </a:solidFill>
                <a:latin typeface="urw-din"/>
              </a:rPr>
              <a:t> </a:t>
            </a:r>
            <a:r>
              <a:rPr lang="en-US" sz="2200" b="1" dirty="0" err="1">
                <a:solidFill>
                  <a:srgbClr val="FF0000"/>
                </a:solidFill>
                <a:latin typeface="urw-din"/>
              </a:rPr>
              <a:t>yazmak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20" name="Dikdörtgen 19"/>
          <p:cNvSpPr/>
          <p:nvPr/>
        </p:nvSpPr>
        <p:spPr>
          <a:xfrm>
            <a:off x="1016750" y="4583390"/>
            <a:ext cx="9779702" cy="1107996"/>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Ancak</a:t>
            </a:r>
            <a:r>
              <a:rPr lang="en-US" sz="2200" dirty="0">
                <a:latin typeface="urw-din"/>
              </a:rPr>
              <a:t>, </a:t>
            </a:r>
            <a:r>
              <a:rPr lang="en-US" sz="2200" dirty="0" err="1">
                <a:latin typeface="urw-din"/>
              </a:rPr>
              <a:t>yerleşik</a:t>
            </a:r>
            <a:r>
              <a:rPr lang="en-US" sz="2200" dirty="0">
                <a:latin typeface="urw-din"/>
              </a:rPr>
              <a:t> </a:t>
            </a:r>
            <a:r>
              <a:rPr lang="en-US" sz="2200" dirty="0" err="1">
                <a:latin typeface="urw-din"/>
              </a:rPr>
              <a:t>yöntemlerin</a:t>
            </a:r>
            <a:r>
              <a:rPr lang="en-US" sz="2200" dirty="0">
                <a:latin typeface="urw-din"/>
              </a:rPr>
              <a:t> </a:t>
            </a:r>
            <a:r>
              <a:rPr lang="en-US" sz="2200" dirty="0" err="1">
                <a:latin typeface="urw-din"/>
              </a:rPr>
              <a:t>ayrıntılarını</a:t>
            </a:r>
            <a:r>
              <a:rPr lang="en-US" sz="2200" dirty="0">
                <a:latin typeface="urw-din"/>
              </a:rPr>
              <a:t> </a:t>
            </a:r>
            <a:r>
              <a:rPr lang="en-US" sz="2200" b="1" dirty="0" err="1">
                <a:latin typeface="urw-din"/>
              </a:rPr>
              <a:t>tekrarlamayın</a:t>
            </a:r>
            <a:r>
              <a:rPr lang="en-US" sz="2200" b="1" dirty="0">
                <a:latin typeface="urw-din"/>
              </a:rPr>
              <a:t>;</a:t>
            </a:r>
            <a:r>
              <a:rPr lang="en-US" sz="2200" dirty="0">
                <a:latin typeface="urw-din"/>
              </a:rPr>
              <a:t> </a:t>
            </a:r>
            <a:r>
              <a:rPr lang="en-US" sz="2200" dirty="0" err="1">
                <a:latin typeface="urw-din"/>
              </a:rPr>
              <a:t>Daha</a:t>
            </a:r>
            <a:r>
              <a:rPr lang="en-US" sz="2200" dirty="0">
                <a:latin typeface="urw-din"/>
              </a:rPr>
              <a:t> </a:t>
            </a:r>
            <a:r>
              <a:rPr lang="en-US" sz="2200" dirty="0" err="1">
                <a:latin typeface="urw-din"/>
              </a:rPr>
              <a:t>önce</a:t>
            </a:r>
            <a:r>
              <a:rPr lang="en-US" sz="2200" dirty="0">
                <a:latin typeface="urw-din"/>
              </a:rPr>
              <a:t> </a:t>
            </a:r>
            <a:r>
              <a:rPr lang="en-US" sz="2200" dirty="0" err="1">
                <a:latin typeface="urw-din"/>
              </a:rPr>
              <a:t>yayınlanmış</a:t>
            </a:r>
            <a:r>
              <a:rPr lang="en-US" sz="2200" dirty="0">
                <a:latin typeface="urw-din"/>
              </a:rPr>
              <a:t> </a:t>
            </a:r>
            <a:r>
              <a:rPr lang="en-US" sz="2200" dirty="0" err="1">
                <a:latin typeface="urw-din"/>
              </a:rPr>
              <a:t>prosedürleri</a:t>
            </a:r>
            <a:r>
              <a:rPr lang="en-US" sz="2200" dirty="0">
                <a:latin typeface="urw-din"/>
              </a:rPr>
              <a:t> </a:t>
            </a:r>
            <a:r>
              <a:rPr lang="en-US" sz="2200" dirty="0" err="1">
                <a:latin typeface="urw-din"/>
              </a:rPr>
              <a:t>belirtmek</a:t>
            </a:r>
            <a:r>
              <a:rPr lang="en-US" sz="2200" dirty="0">
                <a:latin typeface="urw-din"/>
              </a:rPr>
              <a:t> </a:t>
            </a:r>
            <a:r>
              <a:rPr lang="en-US" sz="2200" dirty="0" err="1">
                <a:latin typeface="urw-din"/>
              </a:rPr>
              <a:t>için</a:t>
            </a:r>
            <a:r>
              <a:rPr lang="en-US" sz="2200" dirty="0">
                <a:latin typeface="urw-din"/>
              </a:rPr>
              <a:t> </a:t>
            </a:r>
            <a:r>
              <a:rPr lang="en-US" sz="2200" dirty="0" err="1">
                <a:latin typeface="urw-din"/>
              </a:rPr>
              <a:t>Referansları</a:t>
            </a:r>
            <a:r>
              <a:rPr lang="en-US" sz="2200" dirty="0">
                <a:latin typeface="urw-din"/>
              </a:rPr>
              <a:t> </a:t>
            </a:r>
            <a:r>
              <a:rPr lang="en-US" sz="2200" dirty="0" err="1">
                <a:latin typeface="urw-din"/>
              </a:rPr>
              <a:t>ve</a:t>
            </a:r>
            <a:r>
              <a:rPr lang="en-US" sz="2200" dirty="0">
                <a:latin typeface="urw-din"/>
              </a:rPr>
              <a:t> </a:t>
            </a:r>
            <a:r>
              <a:rPr lang="en-US" sz="2200" dirty="0" err="1">
                <a:latin typeface="urw-din"/>
              </a:rPr>
              <a:t>Destekleyici</a:t>
            </a:r>
            <a:r>
              <a:rPr lang="en-US" sz="2200" dirty="0">
                <a:latin typeface="urw-din"/>
              </a:rPr>
              <a:t> </a:t>
            </a:r>
            <a:r>
              <a:rPr lang="en-US" sz="2200" dirty="0" err="1">
                <a:latin typeface="urw-din"/>
              </a:rPr>
              <a:t>Materyalleri</a:t>
            </a:r>
            <a:r>
              <a:rPr lang="en-US" sz="2200" dirty="0">
                <a:latin typeface="urw-din"/>
              </a:rPr>
              <a:t> </a:t>
            </a:r>
            <a:r>
              <a:rPr lang="en-US" sz="2200" dirty="0" err="1">
                <a:latin typeface="urw-din"/>
              </a:rPr>
              <a:t>kullanın</a:t>
            </a:r>
            <a:r>
              <a:rPr lang="en-US" sz="2200" dirty="0">
                <a:latin typeface="urw-din"/>
              </a:rPr>
              <a:t>.</a:t>
            </a:r>
          </a:p>
        </p:txBody>
      </p:sp>
    </p:spTree>
    <p:extLst>
      <p:ext uri="{BB962C8B-B14F-4D97-AF65-F5344CB8AC3E}">
        <p14:creationId xmlns:p14="http://schemas.microsoft.com/office/powerpoint/2010/main" val="29895585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4"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319314" y="675594"/>
            <a:ext cx="11395166" cy="646331"/>
          </a:xfrm>
          <a:prstGeom prst="rect">
            <a:avLst/>
          </a:prstGeom>
        </p:spPr>
        <p:txBody>
          <a:bodyPr wrap="square" lIns="0" rIns="0" anchor="ctr">
            <a:spAutoFit/>
          </a:bodyPr>
          <a:lstStyle/>
          <a:p>
            <a:pPr algn="r" defTabSz="1219170"/>
            <a:r>
              <a:rPr lang="fi-FI" sz="3600" b="1" spc="225" dirty="0">
                <a:solidFill>
                  <a:srgbClr val="FFFFFF"/>
                </a:solidFill>
                <a:effectLst>
                  <a:outerShdw blurRad="63500" sx="102000" sy="102000" algn="ctr" rotWithShape="0">
                    <a:prstClr val="black">
                      <a:alpha val="40000"/>
                    </a:prstClr>
                  </a:outerShdw>
                </a:effectLst>
                <a:latin typeface="Roboto"/>
              </a:rPr>
              <a:t>Önerilen fikir ve yöntemin arka planı</a:t>
            </a:r>
            <a:endParaRPr lang="en-US" sz="1400" dirty="0">
              <a:solidFill>
                <a:srgbClr val="FFFFFF"/>
              </a:solidFill>
              <a:latin typeface="Roboto"/>
            </a:endParaRPr>
          </a:p>
        </p:txBody>
      </p:sp>
      <p:sp>
        <p:nvSpPr>
          <p:cNvPr id="8" name="Dikdörtgen 7"/>
          <p:cNvSpPr/>
          <p:nvPr/>
        </p:nvSpPr>
        <p:spPr>
          <a:xfrm>
            <a:off x="1150576" y="2334141"/>
            <a:ext cx="9779702" cy="769441"/>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Şekiller</a:t>
            </a:r>
            <a:r>
              <a:rPr lang="en-US" sz="2200" dirty="0">
                <a:latin typeface="urw-din"/>
              </a:rPr>
              <a:t> (</a:t>
            </a:r>
            <a:r>
              <a:rPr lang="en-US" sz="2200" dirty="0" err="1">
                <a:latin typeface="urw-din"/>
              </a:rPr>
              <a:t>akış</a:t>
            </a:r>
            <a:r>
              <a:rPr lang="en-US" sz="2200" dirty="0">
                <a:latin typeface="urw-din"/>
              </a:rPr>
              <a:t> </a:t>
            </a:r>
            <a:r>
              <a:rPr lang="en-US" sz="2200" dirty="0" err="1">
                <a:latin typeface="urw-din"/>
              </a:rPr>
              <a:t>şeması</a:t>
            </a:r>
            <a:r>
              <a:rPr lang="en-US" sz="2200" dirty="0">
                <a:latin typeface="urw-din"/>
              </a:rPr>
              <a:t>/</a:t>
            </a:r>
            <a:r>
              <a:rPr lang="en-US" sz="2200" dirty="0" err="1">
                <a:latin typeface="urw-din"/>
              </a:rPr>
              <a:t>blok</a:t>
            </a:r>
            <a:r>
              <a:rPr lang="en-US" sz="2200" dirty="0">
                <a:latin typeface="urw-din"/>
              </a:rPr>
              <a:t> </a:t>
            </a:r>
            <a:r>
              <a:rPr lang="en-US" sz="2200" dirty="0" err="1">
                <a:latin typeface="urw-din"/>
              </a:rPr>
              <a:t>şeması</a:t>
            </a:r>
            <a:r>
              <a:rPr lang="en-US" sz="2200" dirty="0">
                <a:latin typeface="urw-din"/>
              </a:rPr>
              <a:t>) </a:t>
            </a:r>
            <a:r>
              <a:rPr lang="en-US" sz="2200" dirty="0" err="1">
                <a:latin typeface="urw-din"/>
              </a:rPr>
              <a:t>kullanılarak</a:t>
            </a:r>
            <a:r>
              <a:rPr lang="en-US" sz="2200" dirty="0">
                <a:latin typeface="urw-din"/>
              </a:rPr>
              <a:t> </a:t>
            </a:r>
            <a:r>
              <a:rPr lang="en-US" sz="2200" dirty="0" err="1">
                <a:latin typeface="urw-din"/>
              </a:rPr>
              <a:t>önerilen</a:t>
            </a:r>
            <a:r>
              <a:rPr lang="en-US" sz="2200" dirty="0">
                <a:latin typeface="urw-din"/>
              </a:rPr>
              <a:t> </a:t>
            </a:r>
            <a:r>
              <a:rPr lang="en-US" sz="2200" dirty="0" err="1">
                <a:latin typeface="urw-din"/>
              </a:rPr>
              <a:t>yöntemlerin</a:t>
            </a:r>
            <a:r>
              <a:rPr lang="en-US" sz="2200" dirty="0">
                <a:latin typeface="urw-din"/>
              </a:rPr>
              <a:t> </a:t>
            </a:r>
            <a:r>
              <a:rPr lang="en-US" sz="2200" dirty="0" err="1">
                <a:latin typeface="urw-din"/>
              </a:rPr>
              <a:t>açıklanmasının</a:t>
            </a:r>
            <a:r>
              <a:rPr lang="en-US" sz="2200" dirty="0">
                <a:latin typeface="urw-din"/>
              </a:rPr>
              <a:t> </a:t>
            </a:r>
            <a:r>
              <a:rPr lang="en-US" sz="2200" dirty="0" err="1">
                <a:latin typeface="urw-din"/>
              </a:rPr>
              <a:t>yanı</a:t>
            </a:r>
            <a:r>
              <a:rPr lang="en-US" sz="2200" dirty="0">
                <a:latin typeface="urw-din"/>
              </a:rPr>
              <a:t> </a:t>
            </a:r>
            <a:r>
              <a:rPr lang="en-US" sz="2200" dirty="0" err="1">
                <a:latin typeface="urw-din"/>
              </a:rPr>
              <a:t>sıra</a:t>
            </a:r>
            <a:r>
              <a:rPr lang="en-US" sz="2200" dirty="0">
                <a:latin typeface="urw-din"/>
              </a:rPr>
              <a:t> </a:t>
            </a:r>
            <a:r>
              <a:rPr lang="en-US" sz="2200" b="1" dirty="0" err="1">
                <a:latin typeface="urw-din"/>
              </a:rPr>
              <a:t>matematiksel</a:t>
            </a:r>
            <a:r>
              <a:rPr lang="en-US" sz="2200" b="1" dirty="0">
                <a:latin typeface="urw-din"/>
              </a:rPr>
              <a:t> </a:t>
            </a:r>
            <a:r>
              <a:rPr lang="en-US" sz="2200" b="1" dirty="0" err="1">
                <a:latin typeface="urw-din"/>
              </a:rPr>
              <a:t>arka</a:t>
            </a:r>
            <a:r>
              <a:rPr lang="en-US" sz="2200" b="1" dirty="0">
                <a:latin typeface="urw-din"/>
              </a:rPr>
              <a:t> plan </a:t>
            </a:r>
            <a:r>
              <a:rPr lang="en-US" sz="2200" dirty="0">
                <a:latin typeface="urw-din"/>
              </a:rPr>
              <a:t>da </a:t>
            </a:r>
            <a:r>
              <a:rPr lang="en-US" sz="2200" dirty="0" err="1">
                <a:latin typeface="urw-din"/>
              </a:rPr>
              <a:t>verilmelidir</a:t>
            </a:r>
            <a:r>
              <a:rPr lang="en-US" sz="2200" dirty="0">
                <a:latin typeface="urw-din"/>
              </a:rPr>
              <a:t>.</a:t>
            </a:r>
          </a:p>
        </p:txBody>
      </p:sp>
      <p:sp>
        <p:nvSpPr>
          <p:cNvPr id="10" name="Dikdörtgen 9"/>
          <p:cNvSpPr/>
          <p:nvPr/>
        </p:nvSpPr>
        <p:spPr>
          <a:xfrm>
            <a:off x="660496" y="1725031"/>
            <a:ext cx="9137814" cy="430887"/>
          </a:xfrm>
          <a:prstGeom prst="rect">
            <a:avLst/>
          </a:prstGeom>
        </p:spPr>
        <p:txBody>
          <a:bodyPr wrap="square">
            <a:spAutoFit/>
          </a:bodyPr>
          <a:lstStyle/>
          <a:p>
            <a:pPr algn="just"/>
            <a:r>
              <a:rPr lang="en-US" sz="2200" b="1" dirty="0" err="1">
                <a:solidFill>
                  <a:srgbClr val="FF0000"/>
                </a:solidFill>
                <a:latin typeface="urw-din"/>
              </a:rPr>
              <a:t>Yöntemleri</a:t>
            </a:r>
            <a:r>
              <a:rPr lang="en-US" sz="2200" b="1" dirty="0">
                <a:solidFill>
                  <a:srgbClr val="FF0000"/>
                </a:solidFill>
                <a:latin typeface="urw-din"/>
              </a:rPr>
              <a:t> </a:t>
            </a:r>
            <a:r>
              <a:rPr lang="en-US" sz="2200" b="1" dirty="0" err="1">
                <a:solidFill>
                  <a:srgbClr val="FF0000"/>
                </a:solidFill>
                <a:latin typeface="urw-din"/>
              </a:rPr>
              <a:t>yazmak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15" name="Dikdörtgen 14"/>
          <p:cNvSpPr/>
          <p:nvPr/>
        </p:nvSpPr>
        <p:spPr>
          <a:xfrm>
            <a:off x="1150576" y="3424045"/>
            <a:ext cx="9779702"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Sistem</a:t>
            </a:r>
            <a:r>
              <a:rPr lang="en-US" sz="2200" dirty="0">
                <a:latin typeface="urw-din"/>
              </a:rPr>
              <a:t> </a:t>
            </a:r>
            <a:r>
              <a:rPr lang="en-US" sz="2200" dirty="0" err="1">
                <a:latin typeface="urw-din"/>
              </a:rPr>
              <a:t>modelinin</a:t>
            </a:r>
            <a:r>
              <a:rPr lang="en-US" sz="2200" dirty="0">
                <a:latin typeface="urw-din"/>
              </a:rPr>
              <a:t> </a:t>
            </a:r>
            <a:r>
              <a:rPr lang="en-US" sz="2200" dirty="0" err="1">
                <a:latin typeface="urw-din"/>
              </a:rPr>
              <a:t>tüm</a:t>
            </a:r>
            <a:r>
              <a:rPr lang="en-US" sz="2200" dirty="0">
                <a:latin typeface="urw-din"/>
              </a:rPr>
              <a:t> </a:t>
            </a:r>
            <a:r>
              <a:rPr lang="en-US" sz="2200" dirty="0" err="1">
                <a:latin typeface="urw-din"/>
              </a:rPr>
              <a:t>parçaları</a:t>
            </a:r>
            <a:r>
              <a:rPr lang="en-US" sz="2200" dirty="0">
                <a:latin typeface="urw-din"/>
              </a:rPr>
              <a:t> </a:t>
            </a:r>
            <a:r>
              <a:rPr lang="en-US" sz="2200" dirty="0" err="1">
                <a:latin typeface="urw-din"/>
              </a:rPr>
              <a:t>bu</a:t>
            </a:r>
            <a:r>
              <a:rPr lang="en-US" sz="2200" dirty="0">
                <a:latin typeface="urw-din"/>
              </a:rPr>
              <a:t> </a:t>
            </a:r>
            <a:r>
              <a:rPr lang="en-US" sz="2200" dirty="0" err="1">
                <a:latin typeface="urw-din"/>
              </a:rPr>
              <a:t>bölümde</a:t>
            </a:r>
            <a:r>
              <a:rPr lang="en-US" sz="2200" dirty="0">
                <a:latin typeface="urw-din"/>
              </a:rPr>
              <a:t> </a:t>
            </a:r>
            <a:r>
              <a:rPr lang="en-US" sz="2200" dirty="0" err="1">
                <a:latin typeface="urw-din"/>
              </a:rPr>
              <a:t>açıklanmalıdır</a:t>
            </a:r>
            <a:r>
              <a:rPr lang="en-US" sz="2200" dirty="0">
                <a:latin typeface="urw-din"/>
              </a:rPr>
              <a:t>.</a:t>
            </a:r>
          </a:p>
        </p:txBody>
      </p:sp>
      <p:sp>
        <p:nvSpPr>
          <p:cNvPr id="7" name="Dikdörtgen 6"/>
          <p:cNvSpPr/>
          <p:nvPr/>
        </p:nvSpPr>
        <p:spPr>
          <a:xfrm>
            <a:off x="1150576" y="4175395"/>
            <a:ext cx="9779702" cy="769441"/>
          </a:xfrm>
          <a:prstGeom prst="rect">
            <a:avLst/>
          </a:prstGeom>
        </p:spPr>
        <p:txBody>
          <a:bodyPr wrap="square">
            <a:spAutoFit/>
          </a:bodyPr>
          <a:lstStyle/>
          <a:p>
            <a:pPr marL="342900" indent="-342900" algn="just">
              <a:buFont typeface="Arial" panose="020B0604020202020204" pitchFamily="34" charset="0"/>
              <a:buChar char="•"/>
            </a:pPr>
            <a:r>
              <a:rPr lang="en-US" sz="2200" dirty="0">
                <a:latin typeface="urw-din"/>
              </a:rPr>
              <a:t>Bu </a:t>
            </a:r>
            <a:r>
              <a:rPr lang="en-US" sz="2200" dirty="0" err="1">
                <a:latin typeface="urw-din"/>
              </a:rPr>
              <a:t>bölümde</a:t>
            </a:r>
            <a:r>
              <a:rPr lang="en-US" sz="2200" dirty="0">
                <a:latin typeface="urw-din"/>
              </a:rPr>
              <a:t>, </a:t>
            </a:r>
            <a:r>
              <a:rPr lang="en-US" sz="2200" dirty="0" err="1">
                <a:latin typeface="urw-din"/>
              </a:rPr>
              <a:t>önerilen</a:t>
            </a:r>
            <a:r>
              <a:rPr lang="en-US" sz="2200" dirty="0">
                <a:latin typeface="urw-din"/>
              </a:rPr>
              <a:t> </a:t>
            </a:r>
            <a:r>
              <a:rPr lang="en-US" sz="2200" dirty="0" err="1">
                <a:latin typeface="urw-din"/>
              </a:rPr>
              <a:t>yöntemle</a:t>
            </a:r>
            <a:r>
              <a:rPr lang="en-US" sz="2200" dirty="0">
                <a:latin typeface="urw-din"/>
              </a:rPr>
              <a:t> </a:t>
            </a:r>
            <a:r>
              <a:rPr lang="en-US" sz="2200" dirty="0" err="1">
                <a:latin typeface="urw-din"/>
              </a:rPr>
              <a:t>doğrudan</a:t>
            </a:r>
            <a:r>
              <a:rPr lang="en-US" sz="2200" dirty="0">
                <a:latin typeface="urw-din"/>
              </a:rPr>
              <a:t> </a:t>
            </a:r>
            <a:r>
              <a:rPr lang="en-US" sz="2200" dirty="0" err="1">
                <a:latin typeface="urw-din"/>
              </a:rPr>
              <a:t>ilgili</a:t>
            </a:r>
            <a:r>
              <a:rPr lang="en-US" sz="2200" dirty="0">
                <a:latin typeface="urw-din"/>
              </a:rPr>
              <a:t> </a:t>
            </a:r>
            <a:r>
              <a:rPr lang="en-US" sz="2200" dirty="0" err="1">
                <a:latin typeface="urw-din"/>
              </a:rPr>
              <a:t>olmayan</a:t>
            </a:r>
            <a:r>
              <a:rPr lang="en-US" sz="2200" dirty="0">
                <a:latin typeface="urw-din"/>
              </a:rPr>
              <a:t> </a:t>
            </a:r>
            <a:r>
              <a:rPr lang="en-US" sz="2200" b="1" dirty="0" err="1">
                <a:latin typeface="urw-din"/>
              </a:rPr>
              <a:t>gereksiz</a:t>
            </a:r>
            <a:r>
              <a:rPr lang="en-US" sz="2200" b="1" dirty="0">
                <a:latin typeface="urw-din"/>
              </a:rPr>
              <a:t> </a:t>
            </a:r>
            <a:r>
              <a:rPr lang="en-US" sz="2200" b="1" dirty="0" err="1">
                <a:latin typeface="urw-din"/>
              </a:rPr>
              <a:t>bilgileri</a:t>
            </a:r>
            <a:r>
              <a:rPr lang="en-US" sz="2200" b="1" dirty="0">
                <a:latin typeface="urw-din"/>
              </a:rPr>
              <a:t> </a:t>
            </a:r>
            <a:r>
              <a:rPr lang="en-US" sz="2200" b="1" dirty="0" err="1">
                <a:latin typeface="urw-din"/>
              </a:rPr>
              <a:t>eklemekten</a:t>
            </a:r>
            <a:r>
              <a:rPr lang="en-US" sz="2200" b="1" dirty="0">
                <a:latin typeface="urw-din"/>
              </a:rPr>
              <a:t> </a:t>
            </a:r>
            <a:r>
              <a:rPr lang="en-US" sz="2200" b="1" dirty="0" err="1">
                <a:latin typeface="urw-din"/>
              </a:rPr>
              <a:t>kaçının</a:t>
            </a:r>
            <a:r>
              <a:rPr lang="en-US" sz="2200" dirty="0">
                <a:latin typeface="urw-din"/>
              </a:rPr>
              <a:t>. </a:t>
            </a:r>
            <a:r>
              <a:rPr lang="en-US" sz="2200" dirty="0" err="1">
                <a:latin typeface="urw-din"/>
              </a:rPr>
              <a:t>Okuyucular</a:t>
            </a:r>
            <a:r>
              <a:rPr lang="en-US" sz="2200" dirty="0">
                <a:latin typeface="urw-din"/>
              </a:rPr>
              <a:t> </a:t>
            </a:r>
            <a:r>
              <a:rPr lang="en-US" sz="2200" dirty="0" err="1">
                <a:latin typeface="urw-din"/>
              </a:rPr>
              <a:t>ve</a:t>
            </a:r>
            <a:r>
              <a:rPr lang="en-US" sz="2200" dirty="0">
                <a:latin typeface="urw-din"/>
              </a:rPr>
              <a:t> </a:t>
            </a:r>
            <a:r>
              <a:rPr lang="en-US" sz="2200" dirty="0" err="1">
                <a:latin typeface="urw-din"/>
              </a:rPr>
              <a:t>yorumcular</a:t>
            </a:r>
            <a:r>
              <a:rPr lang="en-US" sz="2200" dirty="0">
                <a:latin typeface="urw-din"/>
              </a:rPr>
              <a:t> </a:t>
            </a:r>
            <a:r>
              <a:rPr lang="en-US" sz="2200" dirty="0" err="1">
                <a:latin typeface="urw-din"/>
              </a:rPr>
              <a:t>için</a:t>
            </a:r>
            <a:r>
              <a:rPr lang="en-US" sz="2200" dirty="0">
                <a:latin typeface="urw-din"/>
              </a:rPr>
              <a:t> </a:t>
            </a:r>
            <a:r>
              <a:rPr lang="en-US" sz="2200" dirty="0" err="1">
                <a:latin typeface="urw-din"/>
              </a:rPr>
              <a:t>kafa</a:t>
            </a:r>
            <a:r>
              <a:rPr lang="en-US" sz="2200" dirty="0">
                <a:latin typeface="urw-din"/>
              </a:rPr>
              <a:t> </a:t>
            </a:r>
            <a:r>
              <a:rPr lang="en-US" sz="2200" dirty="0" err="1">
                <a:latin typeface="urw-din"/>
              </a:rPr>
              <a:t>karıştırıcı</a:t>
            </a:r>
            <a:r>
              <a:rPr lang="en-US" sz="2200" dirty="0">
                <a:latin typeface="urw-din"/>
              </a:rPr>
              <a:t> </a:t>
            </a:r>
            <a:r>
              <a:rPr lang="en-US" sz="2200" dirty="0" err="1">
                <a:latin typeface="urw-din"/>
              </a:rPr>
              <a:t>olabilir</a:t>
            </a:r>
            <a:r>
              <a:rPr lang="en-US" sz="2200" dirty="0">
                <a:latin typeface="urw-din"/>
              </a:rPr>
              <a:t>.</a:t>
            </a:r>
          </a:p>
        </p:txBody>
      </p:sp>
      <p:sp>
        <p:nvSpPr>
          <p:cNvPr id="9" name="Dikdörtgen 8"/>
          <p:cNvSpPr/>
          <p:nvPr/>
        </p:nvSpPr>
        <p:spPr>
          <a:xfrm>
            <a:off x="1150576" y="5503595"/>
            <a:ext cx="9779702" cy="769441"/>
          </a:xfrm>
          <a:prstGeom prst="rect">
            <a:avLst/>
          </a:prstGeom>
        </p:spPr>
        <p:txBody>
          <a:bodyPr wrap="square">
            <a:spAutoFit/>
          </a:bodyPr>
          <a:lstStyle/>
          <a:p>
            <a:pPr marL="342900" indent="-342900" algn="just">
              <a:buFont typeface="Arial" panose="020B0604020202020204" pitchFamily="34" charset="0"/>
              <a:buChar char="•"/>
            </a:pPr>
            <a:r>
              <a:rPr lang="en-US" sz="2200" b="1" dirty="0" err="1">
                <a:latin typeface="urw-din"/>
              </a:rPr>
              <a:t>Akış</a:t>
            </a:r>
            <a:r>
              <a:rPr lang="en-US" sz="2200" b="1" dirty="0">
                <a:latin typeface="urw-din"/>
              </a:rPr>
              <a:t> </a:t>
            </a:r>
            <a:r>
              <a:rPr lang="en-US" sz="2200" b="1" dirty="0" err="1">
                <a:latin typeface="urw-din"/>
              </a:rPr>
              <a:t>şemasında</a:t>
            </a:r>
            <a:r>
              <a:rPr lang="en-US" sz="2200" b="1" dirty="0">
                <a:latin typeface="urw-din"/>
              </a:rPr>
              <a:t> </a:t>
            </a:r>
            <a:r>
              <a:rPr lang="en-US" sz="2200" b="1" dirty="0" err="1">
                <a:latin typeface="urw-din"/>
              </a:rPr>
              <a:t>ve</a:t>
            </a:r>
            <a:r>
              <a:rPr lang="en-US" sz="2200" b="1" dirty="0">
                <a:latin typeface="urw-din"/>
              </a:rPr>
              <a:t>/</a:t>
            </a:r>
            <a:r>
              <a:rPr lang="en-US" sz="2200" b="1" dirty="0" err="1">
                <a:latin typeface="urw-din"/>
              </a:rPr>
              <a:t>veya</a:t>
            </a:r>
            <a:r>
              <a:rPr lang="en-US" sz="2200" b="1" dirty="0">
                <a:latin typeface="urw-din"/>
              </a:rPr>
              <a:t> </a:t>
            </a:r>
            <a:r>
              <a:rPr lang="en-US" sz="2200" b="1" dirty="0" err="1">
                <a:latin typeface="urw-din"/>
              </a:rPr>
              <a:t>blok</a:t>
            </a:r>
            <a:r>
              <a:rPr lang="en-US" sz="2200" b="1" dirty="0">
                <a:latin typeface="urw-din"/>
              </a:rPr>
              <a:t> </a:t>
            </a:r>
            <a:r>
              <a:rPr lang="en-US" sz="2200" b="1" dirty="0" err="1">
                <a:latin typeface="urw-din"/>
              </a:rPr>
              <a:t>şemasında</a:t>
            </a:r>
            <a:r>
              <a:rPr lang="en-US" sz="2200" b="1" dirty="0">
                <a:latin typeface="urw-din"/>
              </a:rPr>
              <a:t> </a:t>
            </a:r>
            <a:r>
              <a:rPr lang="en-US" sz="2200" b="1" dirty="0" err="1">
                <a:latin typeface="urw-din"/>
              </a:rPr>
              <a:t>yenilik</a:t>
            </a:r>
            <a:r>
              <a:rPr lang="en-US" sz="2200" b="1" dirty="0">
                <a:latin typeface="urw-din"/>
              </a:rPr>
              <a:t>/</a:t>
            </a:r>
            <a:r>
              <a:rPr lang="en-US" sz="2200" b="1" dirty="0" err="1">
                <a:latin typeface="urw-din"/>
              </a:rPr>
              <a:t>iyileştirme</a:t>
            </a:r>
            <a:r>
              <a:rPr lang="en-US" sz="2200" b="1" dirty="0">
                <a:latin typeface="urw-din"/>
              </a:rPr>
              <a:t>/</a:t>
            </a:r>
            <a:r>
              <a:rPr lang="en-US" sz="2200" b="1" dirty="0" err="1">
                <a:latin typeface="urw-din"/>
              </a:rPr>
              <a:t>katkı</a:t>
            </a:r>
            <a:r>
              <a:rPr lang="en-US" sz="2200" b="1" dirty="0">
                <a:latin typeface="urw-din"/>
              </a:rPr>
              <a:t> </a:t>
            </a:r>
            <a:r>
              <a:rPr lang="en-US" sz="2200" b="1" dirty="0" err="1">
                <a:latin typeface="urw-din"/>
              </a:rPr>
              <a:t>vurgulanmalıdır</a:t>
            </a:r>
            <a:r>
              <a:rPr lang="en-US" sz="2200" b="1" dirty="0">
                <a:latin typeface="urw-din"/>
              </a:rPr>
              <a:t>.</a:t>
            </a:r>
            <a:endParaRPr lang="en-US" sz="2200" dirty="0">
              <a:latin typeface="urw-din"/>
            </a:endParaRPr>
          </a:p>
        </p:txBody>
      </p:sp>
    </p:spTree>
    <p:extLst>
      <p:ext uri="{BB962C8B-B14F-4D97-AF65-F5344CB8AC3E}">
        <p14:creationId xmlns:p14="http://schemas.microsoft.com/office/powerpoint/2010/main" val="5022770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 y="2014428"/>
            <a:ext cx="7289800" cy="4031873"/>
          </a:xfrm>
          <a:prstGeom prst="rect">
            <a:avLst/>
          </a:prstGeom>
          <a:noFill/>
        </p:spPr>
        <p:txBody>
          <a:bodyPr wrap="square">
            <a:spAutoFit/>
          </a:bodyPr>
          <a:lstStyle/>
          <a:p>
            <a:pPr algn="ctr"/>
            <a:r>
              <a:rPr lang="tr-TR" sz="3200" b="1" dirty="0">
                <a:solidFill>
                  <a:schemeClr val="accent5">
                    <a:lumMod val="75000"/>
                  </a:schemeClr>
                </a:solidFill>
                <a:latin typeface="Söhne"/>
              </a:rPr>
              <a:t>DENEY DÜZENEĞİ ve TANIMI</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Deney düzeni, (veya benzetim ortamı) makalenin pratik yönünü oluşturur. Bu bölümde kullanılan araçlar, malzemeler ve deneyin genel düzeni detaylandırılır. Bu açıklamalar, okuyucunun çalışmanın teknik detaylarını anlamasına yardımcı olur.</a:t>
            </a:r>
          </a:p>
        </p:txBody>
      </p:sp>
      <p:sp>
        <p:nvSpPr>
          <p:cNvPr id="2" name="Round Same Side Corner Rectangle 35">
            <a:extLst>
              <a:ext uri="{FF2B5EF4-FFF2-40B4-BE49-F238E27FC236}">
                <a16:creationId xmlns:a16="http://schemas.microsoft.com/office/drawing/2014/main" id="{C1C3FB13-12DE-8A73-0C9C-3D360D83CE0C}"/>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54272544-7B0F-5B73-B3A8-CC77AABA2820}"/>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oyuncak, çizgi film içeren bir resim&#10;&#10;Açıklama otomatik olarak oluşturuldu">
            <a:extLst>
              <a:ext uri="{FF2B5EF4-FFF2-40B4-BE49-F238E27FC236}">
                <a16:creationId xmlns:a16="http://schemas.microsoft.com/office/drawing/2014/main" id="{8A94D5D0-DA6D-AC1A-C94F-C6B876A05B80}"/>
              </a:ext>
            </a:extLst>
          </p:cNvPr>
          <p:cNvPicPr>
            <a:picLocks noChangeAspect="1"/>
          </p:cNvPicPr>
          <p:nvPr/>
        </p:nvPicPr>
        <p:blipFill>
          <a:blip r:embed="rId3"/>
          <a:stretch>
            <a:fillRect/>
          </a:stretch>
        </p:blipFill>
        <p:spPr>
          <a:xfrm>
            <a:off x="7007226" y="1579563"/>
            <a:ext cx="3698874" cy="3698874"/>
          </a:xfrm>
          <a:prstGeom prst="rect">
            <a:avLst/>
          </a:prstGeom>
        </p:spPr>
      </p:pic>
      <p:pic>
        <p:nvPicPr>
          <p:cNvPr id="8" name="Resim 7" descr="ekran görüntüsü içeren bir resim&#10;&#10;Açıklama otomatik olarak oluşturuldu">
            <a:extLst>
              <a:ext uri="{FF2B5EF4-FFF2-40B4-BE49-F238E27FC236}">
                <a16:creationId xmlns:a16="http://schemas.microsoft.com/office/drawing/2014/main" id="{FC68C19A-6285-A97C-D5AB-BD338CDD2079}"/>
              </a:ext>
            </a:extLst>
          </p:cNvPr>
          <p:cNvPicPr>
            <a:picLocks noChangeAspect="1"/>
          </p:cNvPicPr>
          <p:nvPr/>
        </p:nvPicPr>
        <p:blipFill>
          <a:blip r:embed="rId4"/>
          <a:stretch>
            <a:fillRect/>
          </a:stretch>
        </p:blipFill>
        <p:spPr>
          <a:xfrm>
            <a:off x="9862508" y="4127499"/>
            <a:ext cx="1864984" cy="1647227"/>
          </a:xfrm>
          <a:prstGeom prst="rect">
            <a:avLst/>
          </a:prstGeom>
        </p:spPr>
      </p:pic>
    </p:spTree>
    <p:extLst>
      <p:ext uri="{BB962C8B-B14F-4D97-AF65-F5344CB8AC3E}">
        <p14:creationId xmlns:p14="http://schemas.microsoft.com/office/powerpoint/2010/main" val="23749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982764" y="2993340"/>
            <a:ext cx="6808801" cy="1398804"/>
          </a:xfrm>
        </p:spPr>
        <p:txBody>
          <a:bodyPr/>
          <a:lstStyle/>
          <a:p>
            <a:pPr algn="r"/>
            <a:r>
              <a:rPr lang="en-US" sz="4400" dirty="0" err="1">
                <a:solidFill>
                  <a:schemeClr val="tx1"/>
                </a:solidFill>
              </a:rPr>
              <a:t>Kaliteli</a:t>
            </a:r>
            <a:r>
              <a:rPr lang="en-US" sz="4400" dirty="0">
                <a:solidFill>
                  <a:schemeClr val="tx1"/>
                </a:solidFill>
              </a:rPr>
              <a:t> Bir </a:t>
            </a:r>
            <a:r>
              <a:rPr lang="en-US" sz="4400" dirty="0" err="1">
                <a:solidFill>
                  <a:schemeClr val="tx1"/>
                </a:solidFill>
              </a:rPr>
              <a:t>Araştırma</a:t>
            </a:r>
            <a:r>
              <a:rPr lang="en-US" sz="4400" dirty="0">
                <a:solidFill>
                  <a:schemeClr val="tx1"/>
                </a:solidFill>
              </a:rPr>
              <a:t> </a:t>
            </a:r>
            <a:r>
              <a:rPr lang="en-US" sz="4400" dirty="0" err="1">
                <a:solidFill>
                  <a:schemeClr val="tx1"/>
                </a:solidFill>
              </a:rPr>
              <a:t>Makalesi</a:t>
            </a:r>
            <a:r>
              <a:rPr lang="en-US" sz="4400" dirty="0">
                <a:solidFill>
                  <a:schemeClr val="tx1"/>
                </a:solidFill>
              </a:rPr>
              <a:t> </a:t>
            </a:r>
            <a:r>
              <a:rPr lang="en-US" sz="4400" dirty="0" err="1">
                <a:solidFill>
                  <a:schemeClr val="tx1"/>
                </a:solidFill>
              </a:rPr>
              <a:t>Yazma</a:t>
            </a:r>
            <a:endParaRPr lang="en-US" sz="4400" dirty="0">
              <a:solidFill>
                <a:schemeClr val="tx1"/>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4982764" cy="6858000"/>
          </a:xfrm>
          <a:prstGeom prst="rect">
            <a:avLst/>
          </a:prstGeom>
        </p:spPr>
      </p:pic>
    </p:spTree>
    <p:extLst>
      <p:ext uri="{BB962C8B-B14F-4D97-AF65-F5344CB8AC3E}">
        <p14:creationId xmlns:p14="http://schemas.microsoft.com/office/powerpoint/2010/main" val="228760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70FBD77-4C6B-757F-8C90-0FFC30A3873D}"/>
              </a:ext>
            </a:extLst>
          </p:cNvPr>
          <p:cNvSpPr/>
          <p:nvPr/>
        </p:nvSpPr>
        <p:spPr>
          <a:xfrm flipH="1" flipV="1">
            <a:off x="7150100" y="2066162"/>
            <a:ext cx="4279900" cy="4245736"/>
          </a:xfrm>
          <a:prstGeom prst="ellipse">
            <a:avLst/>
          </a:prstGeom>
          <a:noFill/>
          <a:ln w="76200">
            <a:solidFill>
              <a:srgbClr val="5197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E2937807-44E2-182D-24D3-F1AF85D76515}"/>
              </a:ext>
            </a:extLst>
          </p:cNvPr>
          <p:cNvSpPr txBox="1"/>
          <p:nvPr/>
        </p:nvSpPr>
        <p:spPr>
          <a:xfrm>
            <a:off x="254001" y="1938228"/>
            <a:ext cx="6896099" cy="4031873"/>
          </a:xfrm>
          <a:prstGeom prst="rect">
            <a:avLst/>
          </a:prstGeom>
          <a:noFill/>
        </p:spPr>
        <p:txBody>
          <a:bodyPr wrap="square">
            <a:spAutoFit/>
          </a:bodyPr>
          <a:lstStyle/>
          <a:p>
            <a:pPr algn="ctr"/>
            <a:r>
              <a:rPr lang="tr-TR" sz="3200" b="1" dirty="0">
                <a:solidFill>
                  <a:schemeClr val="accent5">
                    <a:lumMod val="75000"/>
                  </a:schemeClr>
                </a:solidFill>
                <a:latin typeface="Söhne"/>
              </a:rPr>
              <a:t>AMACA UYGUN TEKNİK DETAYLAR ve TEORİK ARKAPLAN</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Bu aşamada, kullanılan tekniklerin detayları verilir. Hangi yöntemlerin neden seçildiği ve bu tekniklerin nasıl uygulandığı açıklanarak, okuyucu bu teknikleri anlamada desteklenir.</a:t>
            </a:r>
          </a:p>
        </p:txBody>
      </p:sp>
      <p:sp>
        <p:nvSpPr>
          <p:cNvPr id="2" name="Round Same Side Corner Rectangle 35">
            <a:extLst>
              <a:ext uri="{FF2B5EF4-FFF2-40B4-BE49-F238E27FC236}">
                <a16:creationId xmlns:a16="http://schemas.microsoft.com/office/drawing/2014/main" id="{E843C36C-AD1B-7BA8-D8D5-9A4AECCFF9CE}"/>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91AE5159-9272-F00F-B040-BCBDFBC9FE65}"/>
              </a:ext>
            </a:extLst>
          </p:cNvPr>
          <p:cNvSpPr/>
          <p:nvPr/>
        </p:nvSpPr>
        <p:spPr>
          <a:xfrm>
            <a:off x="0" y="442151"/>
            <a:ext cx="11645900" cy="861774"/>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a:ea typeface="+mn-ea"/>
              <a:cs typeface="+mn-cs"/>
            </a:endParaRPr>
          </a:p>
        </p:txBody>
      </p:sp>
      <p:pic>
        <p:nvPicPr>
          <p:cNvPr id="10" name="Grafik 9" descr="Ampul ve dişli düz dolguyla">
            <a:extLst>
              <a:ext uri="{FF2B5EF4-FFF2-40B4-BE49-F238E27FC236}">
                <a16:creationId xmlns:a16="http://schemas.microsoft.com/office/drawing/2014/main" id="{981F2A20-1DDD-725C-5AF8-2FCEE2C881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9246" y="1584811"/>
            <a:ext cx="1244600" cy="1244600"/>
          </a:xfrm>
          <a:prstGeom prst="rect">
            <a:avLst/>
          </a:prstGeom>
        </p:spPr>
      </p:pic>
      <p:pic>
        <p:nvPicPr>
          <p:cNvPr id="13" name="Grafik 12" descr="Dişliler düz dolguyla">
            <a:extLst>
              <a:ext uri="{FF2B5EF4-FFF2-40B4-BE49-F238E27FC236}">
                <a16:creationId xmlns:a16="http://schemas.microsoft.com/office/drawing/2014/main" id="{2BF91241-E842-FD9A-BAB1-71DB619CDF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4001" y="2408087"/>
            <a:ext cx="1712140" cy="1712140"/>
          </a:xfrm>
          <a:prstGeom prst="rect">
            <a:avLst/>
          </a:prstGeom>
        </p:spPr>
      </p:pic>
      <p:pic>
        <p:nvPicPr>
          <p:cNvPr id="16" name="Grafik 15" descr="Tek Dişli düz dolguyla">
            <a:extLst>
              <a:ext uri="{FF2B5EF4-FFF2-40B4-BE49-F238E27FC236}">
                <a16:creationId xmlns:a16="http://schemas.microsoft.com/office/drawing/2014/main" id="{63B37FBA-6493-973F-CF8F-1A32D44E27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8017" y="4637589"/>
            <a:ext cx="2033101" cy="2033101"/>
          </a:xfrm>
          <a:prstGeom prst="rect">
            <a:avLst/>
          </a:prstGeom>
        </p:spPr>
      </p:pic>
      <p:pic>
        <p:nvPicPr>
          <p:cNvPr id="20" name="Grafik 19" descr="Bilgi düz dolguyla">
            <a:extLst>
              <a:ext uri="{FF2B5EF4-FFF2-40B4-BE49-F238E27FC236}">
                <a16:creationId xmlns:a16="http://schemas.microsoft.com/office/drawing/2014/main" id="{2DD4B1BD-281B-CCFA-DC33-8B55B97023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98199" y="3184672"/>
            <a:ext cx="1244601" cy="1244601"/>
          </a:xfrm>
          <a:prstGeom prst="rect">
            <a:avLst/>
          </a:prstGeom>
        </p:spPr>
      </p:pic>
      <p:pic>
        <p:nvPicPr>
          <p:cNvPr id="22" name="Grafik 21" descr="Yardım düz dolguyla">
            <a:extLst>
              <a:ext uri="{FF2B5EF4-FFF2-40B4-BE49-F238E27FC236}">
                <a16:creationId xmlns:a16="http://schemas.microsoft.com/office/drawing/2014/main" id="{71E5734B-2ECA-E92D-E05C-36F8934767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74922" y="1443247"/>
            <a:ext cx="1102627" cy="1102627"/>
          </a:xfrm>
          <a:prstGeom prst="rect">
            <a:avLst/>
          </a:prstGeom>
        </p:spPr>
      </p:pic>
      <p:pic>
        <p:nvPicPr>
          <p:cNvPr id="24" name="Grafik 23" descr="Bilimsel Düşünce düz dolguyla">
            <a:extLst>
              <a:ext uri="{FF2B5EF4-FFF2-40B4-BE49-F238E27FC236}">
                <a16:creationId xmlns:a16="http://schemas.microsoft.com/office/drawing/2014/main" id="{E4050D16-9CA5-B674-9429-9117BBF35F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13243" y="3041571"/>
            <a:ext cx="2199459" cy="2199459"/>
          </a:xfrm>
          <a:prstGeom prst="rect">
            <a:avLst/>
          </a:prstGeom>
        </p:spPr>
      </p:pic>
      <p:pic>
        <p:nvPicPr>
          <p:cNvPr id="26" name="Grafik 25" descr="Raftaki Kitaplar düz dolguyla">
            <a:extLst>
              <a:ext uri="{FF2B5EF4-FFF2-40B4-BE49-F238E27FC236}">
                <a16:creationId xmlns:a16="http://schemas.microsoft.com/office/drawing/2014/main" id="{AC18673E-7B9E-983A-88B0-EDB67772071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50987" y="5055701"/>
            <a:ext cx="914400" cy="914400"/>
          </a:xfrm>
          <a:prstGeom prst="rect">
            <a:avLst/>
          </a:prstGeom>
        </p:spPr>
      </p:pic>
      <p:pic>
        <p:nvPicPr>
          <p:cNvPr id="28" name="Grafik 27" descr="Köşeli çift ayraç okları düz dolguyla">
            <a:extLst>
              <a:ext uri="{FF2B5EF4-FFF2-40B4-BE49-F238E27FC236}">
                <a16:creationId xmlns:a16="http://schemas.microsoft.com/office/drawing/2014/main" id="{91E39EC8-1CE0-57A0-12D7-3BDEB89162E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93075" y="5756290"/>
            <a:ext cx="914400" cy="914400"/>
          </a:xfrm>
          <a:prstGeom prst="rect">
            <a:avLst/>
          </a:prstGeom>
        </p:spPr>
      </p:pic>
      <p:sp>
        <p:nvSpPr>
          <p:cNvPr id="30" name="Oval 29">
            <a:extLst>
              <a:ext uri="{FF2B5EF4-FFF2-40B4-BE49-F238E27FC236}">
                <a16:creationId xmlns:a16="http://schemas.microsoft.com/office/drawing/2014/main" id="{263F2EE2-425C-E7B7-BADF-AE9933A24518}"/>
              </a:ext>
            </a:extLst>
          </p:cNvPr>
          <p:cNvSpPr/>
          <p:nvPr/>
        </p:nvSpPr>
        <p:spPr>
          <a:xfrm flipH="1" flipV="1">
            <a:off x="7508719" y="2389997"/>
            <a:ext cx="3588062" cy="3580104"/>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a:extLst>
              <a:ext uri="{FF2B5EF4-FFF2-40B4-BE49-F238E27FC236}">
                <a16:creationId xmlns:a16="http://schemas.microsoft.com/office/drawing/2014/main" id="{C797621E-14A1-17B4-8884-2DD786AA520E}"/>
              </a:ext>
            </a:extLst>
          </p:cNvPr>
          <p:cNvSpPr/>
          <p:nvPr/>
        </p:nvSpPr>
        <p:spPr>
          <a:xfrm flipH="1" flipV="1">
            <a:off x="7975599" y="2779853"/>
            <a:ext cx="2689380" cy="2782747"/>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2" name="Grafik 31" descr="Köşeli çift ayraç okları düz dolguyla">
            <a:extLst>
              <a:ext uri="{FF2B5EF4-FFF2-40B4-BE49-F238E27FC236}">
                <a16:creationId xmlns:a16="http://schemas.microsoft.com/office/drawing/2014/main" id="{88ED60DC-5631-F3F9-E7CF-BC04BD52873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314478">
            <a:off x="9802814" y="2686481"/>
            <a:ext cx="914400" cy="914400"/>
          </a:xfrm>
          <a:prstGeom prst="rect">
            <a:avLst/>
          </a:prstGeom>
        </p:spPr>
      </p:pic>
    </p:spTree>
    <p:extLst>
      <p:ext uri="{BB962C8B-B14F-4D97-AF65-F5344CB8AC3E}">
        <p14:creationId xmlns:p14="http://schemas.microsoft.com/office/powerpoint/2010/main" val="209245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508001" y="2166828"/>
            <a:ext cx="6057899" cy="4031873"/>
          </a:xfrm>
          <a:prstGeom prst="rect">
            <a:avLst/>
          </a:prstGeom>
          <a:noFill/>
        </p:spPr>
        <p:txBody>
          <a:bodyPr wrap="square">
            <a:spAutoFit/>
          </a:bodyPr>
          <a:lstStyle/>
          <a:p>
            <a:pPr algn="ctr"/>
            <a:r>
              <a:rPr lang="tr-TR" sz="3200" b="1" dirty="0">
                <a:solidFill>
                  <a:schemeClr val="accent5">
                    <a:lumMod val="75000"/>
                  </a:schemeClr>
                </a:solidFill>
                <a:latin typeface="Söhne"/>
              </a:rPr>
              <a:t>TARTIŞMA ve BEKLENTİLER</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Bu bölümde, makalede elde edilen önemli sonuçlar veya beklentiler özetlenir. Bu, okuyucunun çalışmanın temel bulgularına hızlı bir genel bakış sağlar.</a:t>
            </a:r>
          </a:p>
          <a:p>
            <a:pPr algn="ctr"/>
            <a:endParaRPr lang="tr-TR" sz="3200" dirty="0">
              <a:solidFill>
                <a:srgbClr val="0F0F0F"/>
              </a:solidFill>
              <a:latin typeface="Söhne"/>
            </a:endParaRPr>
          </a:p>
        </p:txBody>
      </p:sp>
      <p:sp>
        <p:nvSpPr>
          <p:cNvPr id="2" name="Round Same Side Corner Rectangle 35">
            <a:extLst>
              <a:ext uri="{FF2B5EF4-FFF2-40B4-BE49-F238E27FC236}">
                <a16:creationId xmlns:a16="http://schemas.microsoft.com/office/drawing/2014/main" id="{7F01699E-B1EE-BFD4-4DE5-5975F4913F69}"/>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E57C55BF-D353-DA62-C38B-571164DD7926}"/>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daire, grafik, grafik tasarım, kompakt disk içeren bir resim&#10;&#10;Açıklama otomatik olarak oluşturuldu">
            <a:extLst>
              <a:ext uri="{FF2B5EF4-FFF2-40B4-BE49-F238E27FC236}">
                <a16:creationId xmlns:a16="http://schemas.microsoft.com/office/drawing/2014/main" id="{EA875957-C058-8AD8-3525-EA78EA420486}"/>
              </a:ext>
            </a:extLst>
          </p:cNvPr>
          <p:cNvPicPr>
            <a:picLocks noChangeAspect="1"/>
          </p:cNvPicPr>
          <p:nvPr/>
        </p:nvPicPr>
        <p:blipFill>
          <a:blip r:embed="rId3"/>
          <a:stretch>
            <a:fillRect/>
          </a:stretch>
        </p:blipFill>
        <p:spPr>
          <a:xfrm>
            <a:off x="6381750" y="1047750"/>
            <a:ext cx="5810250" cy="5810250"/>
          </a:xfrm>
          <a:prstGeom prst="rect">
            <a:avLst/>
          </a:prstGeom>
        </p:spPr>
      </p:pic>
    </p:spTree>
    <p:extLst>
      <p:ext uri="{BB962C8B-B14F-4D97-AF65-F5344CB8AC3E}">
        <p14:creationId xmlns:p14="http://schemas.microsoft.com/office/powerpoint/2010/main" val="17687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622301" y="2382728"/>
            <a:ext cx="5473699" cy="3539430"/>
          </a:xfrm>
          <a:prstGeom prst="rect">
            <a:avLst/>
          </a:prstGeom>
          <a:noFill/>
        </p:spPr>
        <p:txBody>
          <a:bodyPr wrap="square">
            <a:spAutoFit/>
          </a:bodyPr>
          <a:lstStyle/>
          <a:p>
            <a:pPr algn="ctr"/>
            <a:r>
              <a:rPr lang="tr-TR" sz="3200" b="1" dirty="0">
                <a:solidFill>
                  <a:schemeClr val="accent5">
                    <a:lumMod val="75000"/>
                  </a:schemeClr>
                </a:solidFill>
                <a:latin typeface="Söhne"/>
              </a:rPr>
              <a:t>BULGULAR</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Bu bölüm, çalışmanın temel bulgularını vurgular. Hangi önemli bulgulara ulaşıldığı ve bu bulguların neden önemli olduğu açıklanır.</a:t>
            </a:r>
          </a:p>
        </p:txBody>
      </p:sp>
      <p:sp>
        <p:nvSpPr>
          <p:cNvPr id="2" name="Round Same Side Corner Rectangle 35">
            <a:extLst>
              <a:ext uri="{FF2B5EF4-FFF2-40B4-BE49-F238E27FC236}">
                <a16:creationId xmlns:a16="http://schemas.microsoft.com/office/drawing/2014/main" id="{F7F3946B-FC69-5B95-05C6-457F71622AFC}"/>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CF4D8591-24F7-3971-4B72-3E374E011D69}"/>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ekran görüntüsü, grafik, kırpıntı çizim, grafik tasarım içeren bir resim&#10;&#10;Açıklama otomatik olarak oluşturuldu">
            <a:extLst>
              <a:ext uri="{FF2B5EF4-FFF2-40B4-BE49-F238E27FC236}">
                <a16:creationId xmlns:a16="http://schemas.microsoft.com/office/drawing/2014/main" id="{94050132-85A2-3C78-AC05-427DA375D7A7}"/>
              </a:ext>
            </a:extLst>
          </p:cNvPr>
          <p:cNvPicPr>
            <a:picLocks noChangeAspect="1"/>
          </p:cNvPicPr>
          <p:nvPr/>
        </p:nvPicPr>
        <p:blipFill rotWithShape="1">
          <a:blip r:embed="rId3"/>
          <a:srcRect l="11298" r="12096"/>
          <a:stretch/>
        </p:blipFill>
        <p:spPr>
          <a:xfrm>
            <a:off x="6096000" y="2174066"/>
            <a:ext cx="5671210" cy="3230672"/>
          </a:xfrm>
          <a:prstGeom prst="rect">
            <a:avLst/>
          </a:prstGeom>
        </p:spPr>
      </p:pic>
    </p:spTree>
    <p:extLst>
      <p:ext uri="{BB962C8B-B14F-4D97-AF65-F5344CB8AC3E}">
        <p14:creationId xmlns:p14="http://schemas.microsoft.com/office/powerpoint/2010/main" val="8742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 Same Side Corner Rectangle 35"/>
          <p:cNvSpPr/>
          <p:nvPr/>
        </p:nvSpPr>
        <p:spPr>
          <a:xfrm rot="5400000">
            <a:off x="1312596" y="-772613"/>
            <a:ext cx="646331" cy="3271523"/>
          </a:xfrm>
          <a:prstGeom prst="round2SameRect">
            <a:avLst>
              <a:gd name="adj1" fmla="val 46988"/>
              <a:gd name="adj2" fmla="val 0"/>
            </a:avLst>
          </a:prstGeom>
          <a:gradFill flip="none" rotWithShape="1">
            <a:gsLst>
              <a:gs pos="0">
                <a:srgbClr val="00A6CC">
                  <a:shade val="30000"/>
                  <a:satMod val="115000"/>
                </a:srgbClr>
              </a:gs>
              <a:gs pos="50000">
                <a:srgbClr val="00A6CC">
                  <a:shade val="67500"/>
                  <a:satMod val="115000"/>
                </a:srgbClr>
              </a:gs>
              <a:gs pos="100000">
                <a:srgbClr val="00A6C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408441" y="579737"/>
            <a:ext cx="2701717" cy="646331"/>
          </a:xfrm>
          <a:prstGeom prst="rect">
            <a:avLst/>
          </a:prstGeom>
        </p:spPr>
        <p:txBody>
          <a:bodyPr wrap="square" lIns="0" rIns="0" anchor="ctr">
            <a:spAutoFit/>
          </a:bodyPr>
          <a:lstStyle/>
          <a:p>
            <a:pPr lvl="1" algn="r" defTabSz="1219170"/>
            <a:r>
              <a:rPr lang="tr-TR" sz="3600" b="1" spc="225" dirty="0">
                <a:solidFill>
                  <a:srgbClr val="FFFFFF"/>
                </a:solidFill>
                <a:effectLst>
                  <a:outerShdw blurRad="63500" sx="102000" sy="102000" algn="ctr" rotWithShape="0">
                    <a:prstClr val="black">
                      <a:alpha val="40000"/>
                    </a:prstClr>
                  </a:outerShdw>
                </a:effectLst>
                <a:latin typeface="Roboto"/>
              </a:rPr>
              <a:t>Bulgular</a:t>
            </a:r>
            <a:endParaRPr lang="en-US" sz="1400" dirty="0">
              <a:solidFill>
                <a:srgbClr val="FFFFFF"/>
              </a:solidFill>
              <a:latin typeface="Roboto"/>
            </a:endParaRPr>
          </a:p>
        </p:txBody>
      </p:sp>
      <p:sp>
        <p:nvSpPr>
          <p:cNvPr id="6" name="Dikdörtgen 5"/>
          <p:cNvSpPr/>
          <p:nvPr/>
        </p:nvSpPr>
        <p:spPr>
          <a:xfrm>
            <a:off x="1198881" y="1805500"/>
            <a:ext cx="10099039" cy="461665"/>
          </a:xfrm>
          <a:prstGeom prst="rect">
            <a:avLst/>
          </a:prstGeom>
        </p:spPr>
        <p:txBody>
          <a:bodyPr wrap="square">
            <a:spAutoFit/>
          </a:bodyPr>
          <a:lstStyle/>
          <a:p>
            <a:pPr algn="just"/>
            <a:r>
              <a:rPr lang="en-US" sz="2400" b="1" dirty="0" err="1">
                <a:solidFill>
                  <a:schemeClr val="accent1">
                    <a:lumMod val="75000"/>
                  </a:schemeClr>
                </a:solidFill>
                <a:latin typeface="urw-din"/>
              </a:rPr>
              <a:t>Sonuçlar</a:t>
            </a:r>
            <a:r>
              <a:rPr lang="en-US" sz="2400" b="1" dirty="0">
                <a:solidFill>
                  <a:schemeClr val="accent1">
                    <a:lumMod val="75000"/>
                  </a:schemeClr>
                </a:solidFill>
                <a:latin typeface="urw-din"/>
              </a:rPr>
              <a:t> </a:t>
            </a:r>
            <a:r>
              <a:rPr lang="en-US" sz="2400" b="1" dirty="0" err="1">
                <a:solidFill>
                  <a:schemeClr val="accent1">
                    <a:lumMod val="75000"/>
                  </a:schemeClr>
                </a:solidFill>
                <a:latin typeface="urw-din"/>
              </a:rPr>
              <a:t>bölümü</a:t>
            </a:r>
            <a:r>
              <a:rPr lang="en-US" sz="2400" b="1" dirty="0">
                <a:solidFill>
                  <a:schemeClr val="accent1">
                    <a:lumMod val="75000"/>
                  </a:schemeClr>
                </a:solidFill>
                <a:latin typeface="urw-din"/>
              </a:rPr>
              <a:t>, </a:t>
            </a:r>
            <a:r>
              <a:rPr lang="en-US" sz="2400" b="1" dirty="0" err="1">
                <a:solidFill>
                  <a:schemeClr val="accent1">
                    <a:lumMod val="75000"/>
                  </a:schemeClr>
                </a:solidFill>
                <a:latin typeface="urw-din"/>
              </a:rPr>
              <a:t>araştırmanızın</a:t>
            </a:r>
            <a:r>
              <a:rPr lang="en-US" sz="2400" b="1" dirty="0">
                <a:solidFill>
                  <a:schemeClr val="accent1">
                    <a:lumMod val="75000"/>
                  </a:schemeClr>
                </a:solidFill>
                <a:latin typeface="urw-din"/>
              </a:rPr>
              <a:t> </a:t>
            </a:r>
            <a:r>
              <a:rPr lang="en-US" sz="2400" b="1" dirty="0" err="1">
                <a:solidFill>
                  <a:schemeClr val="accent1">
                    <a:lumMod val="75000"/>
                  </a:schemeClr>
                </a:solidFill>
                <a:latin typeface="urw-din"/>
              </a:rPr>
              <a:t>tüm</a:t>
            </a:r>
            <a:r>
              <a:rPr lang="en-US" sz="2400" b="1" dirty="0">
                <a:solidFill>
                  <a:schemeClr val="accent1">
                    <a:lumMod val="75000"/>
                  </a:schemeClr>
                </a:solidFill>
                <a:latin typeface="urw-din"/>
              </a:rPr>
              <a:t> </a:t>
            </a:r>
            <a:r>
              <a:rPr lang="en-US" sz="2400" b="1" dirty="0" err="1">
                <a:solidFill>
                  <a:schemeClr val="accent1">
                    <a:lumMod val="75000"/>
                  </a:schemeClr>
                </a:solidFill>
                <a:latin typeface="urw-din"/>
              </a:rPr>
              <a:t>sonuçlarını</a:t>
            </a:r>
            <a:r>
              <a:rPr lang="en-US" sz="2400" b="1" dirty="0">
                <a:solidFill>
                  <a:schemeClr val="accent1">
                    <a:lumMod val="75000"/>
                  </a:schemeClr>
                </a:solidFill>
                <a:latin typeface="urw-din"/>
              </a:rPr>
              <a:t> </a:t>
            </a:r>
            <a:r>
              <a:rPr lang="en-US" sz="2400" b="1" dirty="0" err="1">
                <a:solidFill>
                  <a:schemeClr val="accent1">
                    <a:lumMod val="75000"/>
                  </a:schemeClr>
                </a:solidFill>
                <a:latin typeface="urw-din"/>
              </a:rPr>
              <a:t>içerir</a:t>
            </a:r>
            <a:r>
              <a:rPr lang="en-US" sz="2400" b="1" dirty="0">
                <a:solidFill>
                  <a:schemeClr val="accent1">
                    <a:lumMod val="75000"/>
                  </a:schemeClr>
                </a:solidFill>
                <a:latin typeface="urw-din"/>
              </a:rPr>
              <a:t>.</a:t>
            </a:r>
          </a:p>
        </p:txBody>
      </p:sp>
      <p:sp>
        <p:nvSpPr>
          <p:cNvPr id="2" name="Dikdörtgen 1"/>
          <p:cNvSpPr/>
          <p:nvPr/>
        </p:nvSpPr>
        <p:spPr>
          <a:xfrm>
            <a:off x="6924825" y="764403"/>
            <a:ext cx="3865095" cy="461665"/>
          </a:xfrm>
          <a:prstGeom prst="rect">
            <a:avLst/>
          </a:prstGeom>
        </p:spPr>
        <p:txBody>
          <a:bodyPr wrap="square">
            <a:spAutoFit/>
          </a:bodyPr>
          <a:lstStyle/>
          <a:p>
            <a:pPr algn="just"/>
            <a:r>
              <a:rPr lang="en-US" sz="2400" b="1" dirty="0">
                <a:solidFill>
                  <a:srgbClr val="FF0000"/>
                </a:solidFill>
                <a:latin typeface="urw-din"/>
              </a:rPr>
              <a:t>Ne </a:t>
            </a:r>
            <a:r>
              <a:rPr lang="en-US" sz="2400" b="1" dirty="0" err="1">
                <a:solidFill>
                  <a:srgbClr val="FF0000"/>
                </a:solidFill>
                <a:latin typeface="urw-din"/>
              </a:rPr>
              <a:t>buldun</a:t>
            </a:r>
            <a:r>
              <a:rPr lang="en-US" sz="2400" b="1" dirty="0">
                <a:solidFill>
                  <a:srgbClr val="FF0000"/>
                </a:solidFill>
                <a:latin typeface="urw-din"/>
              </a:rPr>
              <a:t>?</a:t>
            </a:r>
          </a:p>
        </p:txBody>
      </p:sp>
      <p:sp>
        <p:nvSpPr>
          <p:cNvPr id="20" name="Dikdörtgen 19"/>
          <p:cNvSpPr/>
          <p:nvPr/>
        </p:nvSpPr>
        <p:spPr>
          <a:xfrm>
            <a:off x="1198881" y="2868209"/>
            <a:ext cx="9137814" cy="430887"/>
          </a:xfrm>
          <a:prstGeom prst="rect">
            <a:avLst/>
          </a:prstGeom>
        </p:spPr>
        <p:txBody>
          <a:bodyPr wrap="square">
            <a:spAutoFit/>
          </a:bodyPr>
          <a:lstStyle/>
          <a:p>
            <a:pPr algn="just"/>
            <a:r>
              <a:rPr lang="en-US" sz="2200" b="1" dirty="0" err="1">
                <a:solidFill>
                  <a:srgbClr val="FF0000"/>
                </a:solidFill>
                <a:latin typeface="urw-din"/>
              </a:rPr>
              <a:t>Etkili</a:t>
            </a:r>
            <a:r>
              <a:rPr lang="en-US" sz="2200" b="1" dirty="0">
                <a:solidFill>
                  <a:srgbClr val="FF0000"/>
                </a:solidFill>
                <a:latin typeface="urw-din"/>
              </a:rPr>
              <a:t> </a:t>
            </a:r>
            <a:r>
              <a:rPr lang="en-US" sz="2200" b="1" dirty="0" err="1">
                <a:solidFill>
                  <a:srgbClr val="FF0000"/>
                </a:solidFill>
                <a:latin typeface="urw-din"/>
              </a:rPr>
              <a:t>bir</a:t>
            </a:r>
            <a:r>
              <a:rPr lang="en-US" sz="2200" b="1" dirty="0">
                <a:solidFill>
                  <a:srgbClr val="FF0000"/>
                </a:solidFill>
                <a:latin typeface="urw-din"/>
              </a:rPr>
              <a:t> </a:t>
            </a:r>
            <a:r>
              <a:rPr lang="en-US" sz="2200" b="1" dirty="0" err="1">
                <a:solidFill>
                  <a:srgbClr val="FF0000"/>
                </a:solidFill>
                <a:latin typeface="urw-din"/>
              </a:rPr>
              <a:t>sonuç</a:t>
            </a:r>
            <a:r>
              <a:rPr lang="en-US" sz="2200" b="1" dirty="0">
                <a:solidFill>
                  <a:srgbClr val="FF0000"/>
                </a:solidFill>
                <a:latin typeface="urw-din"/>
              </a:rPr>
              <a:t> </a:t>
            </a:r>
            <a:r>
              <a:rPr lang="en-US" sz="2200" b="1" dirty="0" err="1">
                <a:solidFill>
                  <a:srgbClr val="FF0000"/>
                </a:solidFill>
                <a:latin typeface="urw-din"/>
              </a:rPr>
              <a:t>bölümü</a:t>
            </a:r>
            <a:r>
              <a:rPr lang="en-US" sz="2200" b="1" dirty="0">
                <a:solidFill>
                  <a:srgbClr val="FF0000"/>
                </a:solidFill>
                <a:latin typeface="urw-din"/>
              </a:rPr>
              <a:t> </a:t>
            </a:r>
            <a:r>
              <a:rPr lang="en-US" sz="2200" b="1" dirty="0" err="1">
                <a:solidFill>
                  <a:srgbClr val="FF0000"/>
                </a:solidFill>
                <a:latin typeface="urw-din"/>
              </a:rPr>
              <a:t>yazmak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3" name="Dikdörtgen 2"/>
          <p:cNvSpPr/>
          <p:nvPr/>
        </p:nvSpPr>
        <p:spPr>
          <a:xfrm>
            <a:off x="1452880" y="3573195"/>
            <a:ext cx="9337040" cy="430887"/>
          </a:xfrm>
          <a:prstGeom prst="rect">
            <a:avLst/>
          </a:prstGeom>
        </p:spPr>
        <p:txBody>
          <a:bodyPr wrap="square">
            <a:spAutoFit/>
          </a:bodyPr>
          <a:lstStyle/>
          <a:p>
            <a:pPr marL="342900" indent="-342900" algn="just">
              <a:buFont typeface="Arial" panose="020B0604020202020204" pitchFamily="34" charset="0"/>
              <a:buChar char="•"/>
            </a:pPr>
            <a:r>
              <a:rPr lang="tr-TR" sz="2200" dirty="0">
                <a:latin typeface="urw-din"/>
              </a:rPr>
              <a:t>Araştırmanızdan yalnızca </a:t>
            </a:r>
            <a:r>
              <a:rPr lang="tr-TR" sz="2200" b="1" dirty="0">
                <a:latin typeface="urw-din"/>
              </a:rPr>
              <a:t>temsili sonuçlar </a:t>
            </a:r>
            <a:r>
              <a:rPr lang="tr-TR" sz="2200" dirty="0">
                <a:latin typeface="urw-din"/>
              </a:rPr>
              <a:t>sunulmalı ve tartışılmalıdır.</a:t>
            </a:r>
            <a:endParaRPr lang="en-US" sz="2200" dirty="0">
              <a:latin typeface="urw-din"/>
            </a:endParaRPr>
          </a:p>
        </p:txBody>
      </p:sp>
      <p:sp>
        <p:nvSpPr>
          <p:cNvPr id="21" name="Dikdörtgen 20"/>
          <p:cNvSpPr/>
          <p:nvPr/>
        </p:nvSpPr>
        <p:spPr>
          <a:xfrm>
            <a:off x="1452880" y="4609515"/>
            <a:ext cx="9337040" cy="430887"/>
          </a:xfrm>
          <a:prstGeom prst="rect">
            <a:avLst/>
          </a:prstGeom>
        </p:spPr>
        <p:txBody>
          <a:bodyPr wrap="square">
            <a:spAutoFit/>
          </a:bodyPr>
          <a:lstStyle/>
          <a:p>
            <a:pPr marL="342900" indent="-342900" algn="just">
              <a:buFont typeface="Arial" panose="020B0604020202020204" pitchFamily="34" charset="0"/>
              <a:buChar char="•"/>
            </a:pPr>
            <a:r>
              <a:rPr lang="de-DE" sz="2200" dirty="0" err="1">
                <a:latin typeface="urw-din"/>
              </a:rPr>
              <a:t>Bu</a:t>
            </a:r>
            <a:r>
              <a:rPr lang="de-DE" sz="2200" dirty="0">
                <a:latin typeface="urw-din"/>
              </a:rPr>
              <a:t> </a:t>
            </a:r>
            <a:r>
              <a:rPr lang="de-DE" sz="2200" dirty="0" err="1">
                <a:latin typeface="urw-din"/>
              </a:rPr>
              <a:t>soru</a:t>
            </a:r>
            <a:r>
              <a:rPr lang="de-DE" sz="2200" dirty="0">
                <a:latin typeface="urw-din"/>
              </a:rPr>
              <a:t>, </a:t>
            </a:r>
            <a:r>
              <a:rPr lang="de-DE" sz="2200" b="1" dirty="0">
                <a:latin typeface="urw-din"/>
              </a:rPr>
              <a:t>"</a:t>
            </a:r>
            <a:r>
              <a:rPr lang="de-DE" sz="2200" b="1" dirty="0" err="1">
                <a:latin typeface="urw-din"/>
              </a:rPr>
              <a:t>sonuçlar</a:t>
            </a:r>
            <a:r>
              <a:rPr lang="de-DE" sz="2200" b="1" dirty="0">
                <a:latin typeface="urw-din"/>
              </a:rPr>
              <a:t> ne </a:t>
            </a:r>
            <a:r>
              <a:rPr lang="de-DE" sz="2200" b="1" dirty="0" err="1">
                <a:latin typeface="urw-din"/>
              </a:rPr>
              <a:t>anlama</a:t>
            </a:r>
            <a:r>
              <a:rPr lang="de-DE" sz="2200" b="1" dirty="0">
                <a:latin typeface="urw-din"/>
              </a:rPr>
              <a:t> </a:t>
            </a:r>
            <a:r>
              <a:rPr lang="de-DE" sz="2200" b="1" dirty="0" err="1">
                <a:latin typeface="urw-din"/>
              </a:rPr>
              <a:t>geliyor</a:t>
            </a:r>
            <a:r>
              <a:rPr lang="de-DE" sz="2200" b="1" dirty="0">
                <a:latin typeface="urw-din"/>
              </a:rPr>
              <a:t>?" </a:t>
            </a:r>
            <a:r>
              <a:rPr lang="de-DE" sz="2200" dirty="0" err="1">
                <a:latin typeface="urw-din"/>
              </a:rPr>
              <a:t>sorusuna</a:t>
            </a:r>
            <a:r>
              <a:rPr lang="de-DE" sz="2200" dirty="0">
                <a:latin typeface="urw-din"/>
              </a:rPr>
              <a:t> </a:t>
            </a:r>
            <a:r>
              <a:rPr lang="de-DE" sz="2200" dirty="0" err="1">
                <a:latin typeface="urw-din"/>
              </a:rPr>
              <a:t>yanıt</a:t>
            </a:r>
            <a:r>
              <a:rPr lang="de-DE" sz="2200" dirty="0">
                <a:latin typeface="urw-din"/>
              </a:rPr>
              <a:t> </a:t>
            </a:r>
            <a:r>
              <a:rPr lang="de-DE" sz="2200" dirty="0" err="1">
                <a:latin typeface="urw-din"/>
              </a:rPr>
              <a:t>vermelidir</a:t>
            </a:r>
            <a:r>
              <a:rPr lang="de-DE" sz="2200" dirty="0">
                <a:latin typeface="urw-din"/>
              </a:rPr>
              <a:t>.</a:t>
            </a:r>
            <a:endParaRPr lang="en-US" sz="2200" dirty="0">
              <a:latin typeface="urw-din"/>
            </a:endParaRPr>
          </a:p>
        </p:txBody>
      </p:sp>
      <p:sp>
        <p:nvSpPr>
          <p:cNvPr id="22" name="Dikdörtgen 21"/>
          <p:cNvSpPr/>
          <p:nvPr/>
        </p:nvSpPr>
        <p:spPr>
          <a:xfrm>
            <a:off x="1452880" y="5307281"/>
            <a:ext cx="9337040" cy="430887"/>
          </a:xfrm>
          <a:prstGeom prst="rect">
            <a:avLst/>
          </a:prstGeom>
        </p:spPr>
        <p:txBody>
          <a:bodyPr wrap="square">
            <a:spAutoFit/>
          </a:bodyPr>
          <a:lstStyle/>
          <a:p>
            <a:pPr marL="342900" indent="-342900" algn="just">
              <a:buFont typeface="Arial" panose="020B0604020202020204" pitchFamily="34" charset="0"/>
              <a:buChar char="•"/>
            </a:pPr>
            <a:r>
              <a:rPr lang="en-US" sz="2200" b="1" dirty="0" err="1">
                <a:latin typeface="urw-din"/>
              </a:rPr>
              <a:t>Sonuçlar</a:t>
            </a:r>
            <a:r>
              <a:rPr lang="en-US" sz="2200" b="1" dirty="0">
                <a:latin typeface="urw-din"/>
              </a:rPr>
              <a:t> </a:t>
            </a:r>
            <a:r>
              <a:rPr lang="en-US" sz="2200" b="1" dirty="0" err="1">
                <a:latin typeface="urw-din"/>
              </a:rPr>
              <a:t>ve</a:t>
            </a:r>
            <a:r>
              <a:rPr lang="en-US" sz="2200" b="1" dirty="0">
                <a:latin typeface="urw-din"/>
              </a:rPr>
              <a:t> </a:t>
            </a:r>
            <a:r>
              <a:rPr lang="en-US" sz="2200" b="1" dirty="0" err="1">
                <a:latin typeface="urw-din"/>
              </a:rPr>
              <a:t>önerilen</a:t>
            </a:r>
            <a:r>
              <a:rPr lang="en-US" sz="2200" b="1" dirty="0">
                <a:latin typeface="urw-din"/>
              </a:rPr>
              <a:t> </a:t>
            </a:r>
            <a:r>
              <a:rPr lang="en-US" sz="2200" b="1" dirty="0" err="1">
                <a:latin typeface="urw-din"/>
              </a:rPr>
              <a:t>fikir</a:t>
            </a:r>
            <a:r>
              <a:rPr lang="en-US" sz="2200" b="1" dirty="0">
                <a:latin typeface="urw-din"/>
              </a:rPr>
              <a:t> </a:t>
            </a:r>
            <a:r>
              <a:rPr lang="en-US" sz="2200" b="1" dirty="0" err="1">
                <a:latin typeface="urw-din"/>
              </a:rPr>
              <a:t>ilişkilendirilmelidir</a:t>
            </a:r>
            <a:r>
              <a:rPr lang="en-US" sz="2200" b="1" dirty="0">
                <a:latin typeface="urw-din"/>
              </a:rPr>
              <a:t>.</a:t>
            </a:r>
          </a:p>
        </p:txBody>
      </p:sp>
    </p:spTree>
    <p:extLst>
      <p:ext uri="{BB962C8B-B14F-4D97-AF65-F5344CB8AC3E}">
        <p14:creationId xmlns:p14="http://schemas.microsoft.com/office/powerpoint/2010/main" val="1125327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6" grpId="0"/>
      <p:bldP spid="2" grpId="0"/>
      <p:bldP spid="20" grpId="0"/>
      <p:bldP spid="3"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1312596" y="-732857"/>
            <a:ext cx="646331" cy="3271523"/>
          </a:xfrm>
          <a:prstGeom prst="round2SameRect">
            <a:avLst>
              <a:gd name="adj1" fmla="val 46988"/>
              <a:gd name="adj2" fmla="val 0"/>
            </a:avLst>
          </a:prstGeom>
          <a:gradFill flip="none" rotWithShape="1">
            <a:gsLst>
              <a:gs pos="0">
                <a:srgbClr val="00A6CC">
                  <a:shade val="30000"/>
                  <a:satMod val="115000"/>
                </a:srgbClr>
              </a:gs>
              <a:gs pos="50000">
                <a:srgbClr val="00A6CC">
                  <a:shade val="67500"/>
                  <a:satMod val="115000"/>
                </a:srgbClr>
              </a:gs>
              <a:gs pos="100000">
                <a:srgbClr val="00A6C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569806" y="579737"/>
            <a:ext cx="2335954"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Bulgular</a:t>
            </a:r>
            <a:endParaRPr lang="en-US" sz="1400" dirty="0">
              <a:solidFill>
                <a:srgbClr val="FFFFFF"/>
              </a:solidFill>
              <a:latin typeface="Roboto"/>
            </a:endParaRPr>
          </a:p>
        </p:txBody>
      </p:sp>
      <p:sp>
        <p:nvSpPr>
          <p:cNvPr id="20" name="Dikdörtgen 19"/>
          <p:cNvSpPr/>
          <p:nvPr/>
        </p:nvSpPr>
        <p:spPr>
          <a:xfrm>
            <a:off x="1198881" y="1516929"/>
            <a:ext cx="9137814" cy="430887"/>
          </a:xfrm>
          <a:prstGeom prst="rect">
            <a:avLst/>
          </a:prstGeom>
        </p:spPr>
        <p:txBody>
          <a:bodyPr wrap="square">
            <a:spAutoFit/>
          </a:bodyPr>
          <a:lstStyle/>
          <a:p>
            <a:pPr algn="just"/>
            <a:r>
              <a:rPr lang="en-US" sz="2200" b="1" dirty="0" err="1">
                <a:solidFill>
                  <a:srgbClr val="FF0000"/>
                </a:solidFill>
                <a:latin typeface="urw-din"/>
              </a:rPr>
              <a:t>Etkili</a:t>
            </a:r>
            <a:r>
              <a:rPr lang="en-US" sz="2200" b="1" dirty="0">
                <a:solidFill>
                  <a:srgbClr val="FF0000"/>
                </a:solidFill>
                <a:latin typeface="urw-din"/>
              </a:rPr>
              <a:t> </a:t>
            </a:r>
            <a:r>
              <a:rPr lang="en-US" sz="2200" b="1" dirty="0" err="1">
                <a:solidFill>
                  <a:srgbClr val="FF0000"/>
                </a:solidFill>
                <a:latin typeface="urw-din"/>
              </a:rPr>
              <a:t>bir</a:t>
            </a:r>
            <a:r>
              <a:rPr lang="en-US" sz="2200" b="1" dirty="0">
                <a:solidFill>
                  <a:srgbClr val="FF0000"/>
                </a:solidFill>
                <a:latin typeface="urw-din"/>
              </a:rPr>
              <a:t> </a:t>
            </a:r>
            <a:r>
              <a:rPr lang="en-US" sz="2200" b="1" dirty="0" err="1">
                <a:solidFill>
                  <a:srgbClr val="FF0000"/>
                </a:solidFill>
                <a:latin typeface="urw-din"/>
              </a:rPr>
              <a:t>sonuç</a:t>
            </a:r>
            <a:r>
              <a:rPr lang="en-US" sz="2200" b="1" dirty="0">
                <a:solidFill>
                  <a:srgbClr val="FF0000"/>
                </a:solidFill>
                <a:latin typeface="urw-din"/>
              </a:rPr>
              <a:t> </a:t>
            </a:r>
            <a:r>
              <a:rPr lang="en-US" sz="2200" b="1" dirty="0" err="1">
                <a:solidFill>
                  <a:srgbClr val="FF0000"/>
                </a:solidFill>
                <a:latin typeface="urw-din"/>
              </a:rPr>
              <a:t>bölümü</a:t>
            </a:r>
            <a:r>
              <a:rPr lang="en-US" sz="2200" b="1" dirty="0">
                <a:solidFill>
                  <a:srgbClr val="FF0000"/>
                </a:solidFill>
                <a:latin typeface="urw-din"/>
              </a:rPr>
              <a:t> </a:t>
            </a:r>
            <a:r>
              <a:rPr lang="en-US" sz="2200" b="1" dirty="0" err="1">
                <a:solidFill>
                  <a:srgbClr val="FF0000"/>
                </a:solidFill>
                <a:latin typeface="urw-din"/>
              </a:rPr>
              <a:t>yazmak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23" name="Dikdörtgen 22"/>
          <p:cNvSpPr/>
          <p:nvPr/>
        </p:nvSpPr>
        <p:spPr>
          <a:xfrm>
            <a:off x="1452880" y="2266167"/>
            <a:ext cx="9337040" cy="769441"/>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Sonuçlar</a:t>
            </a:r>
            <a:r>
              <a:rPr lang="en-US" sz="2200" dirty="0">
                <a:latin typeface="urw-din"/>
              </a:rPr>
              <a:t>, </a:t>
            </a:r>
            <a:r>
              <a:rPr lang="en-US" sz="2200" dirty="0" err="1">
                <a:latin typeface="urw-din"/>
              </a:rPr>
              <a:t>özet</a:t>
            </a:r>
            <a:r>
              <a:rPr lang="en-US" sz="2200" dirty="0">
                <a:latin typeface="urw-din"/>
              </a:rPr>
              <a:t> </a:t>
            </a:r>
            <a:r>
              <a:rPr lang="en-US" sz="2200" dirty="0" err="1">
                <a:latin typeface="urw-din"/>
              </a:rPr>
              <a:t>ve</a:t>
            </a:r>
            <a:r>
              <a:rPr lang="en-US" sz="2200" dirty="0">
                <a:latin typeface="urw-din"/>
              </a:rPr>
              <a:t> </a:t>
            </a:r>
            <a:r>
              <a:rPr lang="en-US" sz="2200" dirty="0" err="1">
                <a:latin typeface="urw-din"/>
              </a:rPr>
              <a:t>girişte</a:t>
            </a:r>
            <a:r>
              <a:rPr lang="en-US" sz="2200" dirty="0">
                <a:latin typeface="urw-din"/>
              </a:rPr>
              <a:t> </a:t>
            </a:r>
            <a:r>
              <a:rPr lang="en-US" sz="2200" dirty="0" err="1">
                <a:latin typeface="urw-din"/>
              </a:rPr>
              <a:t>belirtilen</a:t>
            </a:r>
            <a:r>
              <a:rPr lang="en-US" sz="2200" dirty="0">
                <a:latin typeface="urw-din"/>
              </a:rPr>
              <a:t> </a:t>
            </a:r>
            <a:r>
              <a:rPr lang="en-US" sz="2200" b="1" dirty="0" err="1">
                <a:latin typeface="urw-din"/>
              </a:rPr>
              <a:t>önerilen</a:t>
            </a:r>
            <a:r>
              <a:rPr lang="en-US" sz="2200" b="1" dirty="0">
                <a:latin typeface="urw-din"/>
              </a:rPr>
              <a:t> </a:t>
            </a:r>
            <a:r>
              <a:rPr lang="en-US" sz="2200" b="1" dirty="0" err="1">
                <a:latin typeface="urw-din"/>
              </a:rPr>
              <a:t>yöntemin</a:t>
            </a:r>
            <a:r>
              <a:rPr lang="en-US" sz="2200" b="1" dirty="0">
                <a:latin typeface="urw-din"/>
              </a:rPr>
              <a:t> </a:t>
            </a:r>
            <a:r>
              <a:rPr lang="en-US" sz="2200" b="1" dirty="0" err="1">
                <a:latin typeface="urw-din"/>
              </a:rPr>
              <a:t>özelliklerini</a:t>
            </a:r>
            <a:r>
              <a:rPr lang="en-US" sz="2200" dirty="0">
                <a:latin typeface="urw-din"/>
              </a:rPr>
              <a:t> </a:t>
            </a:r>
            <a:r>
              <a:rPr lang="en-US" sz="2200" dirty="0" err="1">
                <a:latin typeface="urw-din"/>
              </a:rPr>
              <a:t>yansıtmalıdır</a:t>
            </a:r>
            <a:r>
              <a:rPr lang="en-US" sz="2200" dirty="0">
                <a:latin typeface="urw-din"/>
              </a:rPr>
              <a:t>.</a:t>
            </a:r>
          </a:p>
        </p:txBody>
      </p:sp>
      <p:sp>
        <p:nvSpPr>
          <p:cNvPr id="4" name="Dikdörtgen 3"/>
          <p:cNvSpPr/>
          <p:nvPr/>
        </p:nvSpPr>
        <p:spPr>
          <a:xfrm>
            <a:off x="1452880" y="3353959"/>
            <a:ext cx="9337040"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Sonuçların</a:t>
            </a:r>
            <a:r>
              <a:rPr lang="en-US" sz="2200" dirty="0">
                <a:latin typeface="urw-din"/>
              </a:rPr>
              <a:t> </a:t>
            </a:r>
            <a:r>
              <a:rPr lang="en-US" sz="2200" dirty="0" err="1">
                <a:latin typeface="urw-din"/>
              </a:rPr>
              <a:t>destekleyebileceğinin</a:t>
            </a:r>
            <a:r>
              <a:rPr lang="en-US" sz="2200" dirty="0">
                <a:latin typeface="urw-din"/>
              </a:rPr>
              <a:t> </a:t>
            </a:r>
            <a:r>
              <a:rPr lang="en-US" sz="2200" dirty="0" err="1">
                <a:latin typeface="urw-din"/>
              </a:rPr>
              <a:t>ötesine</a:t>
            </a:r>
            <a:r>
              <a:rPr lang="en-US" sz="2200" dirty="0">
                <a:latin typeface="urw-din"/>
              </a:rPr>
              <a:t> </a:t>
            </a:r>
            <a:r>
              <a:rPr lang="en-US" sz="2200" dirty="0" err="1">
                <a:latin typeface="urw-din"/>
              </a:rPr>
              <a:t>geçen</a:t>
            </a:r>
            <a:r>
              <a:rPr lang="en-US" sz="2200" dirty="0">
                <a:latin typeface="urw-din"/>
              </a:rPr>
              <a:t> </a:t>
            </a:r>
            <a:r>
              <a:rPr lang="en-US" sz="2200" dirty="0" err="1">
                <a:latin typeface="urw-din"/>
              </a:rPr>
              <a:t>ifadelerden</a:t>
            </a:r>
            <a:r>
              <a:rPr lang="en-US" sz="2200" dirty="0">
                <a:latin typeface="urw-din"/>
              </a:rPr>
              <a:t> </a:t>
            </a:r>
            <a:r>
              <a:rPr lang="en-US" sz="2200" dirty="0" err="1">
                <a:latin typeface="urw-din"/>
              </a:rPr>
              <a:t>kaçının</a:t>
            </a:r>
            <a:r>
              <a:rPr lang="en-US" sz="2200" dirty="0">
                <a:latin typeface="urw-din"/>
              </a:rPr>
              <a:t>.</a:t>
            </a:r>
          </a:p>
        </p:txBody>
      </p:sp>
      <p:sp>
        <p:nvSpPr>
          <p:cNvPr id="5" name="Dikdörtgen 4"/>
          <p:cNvSpPr/>
          <p:nvPr/>
        </p:nvSpPr>
        <p:spPr>
          <a:xfrm>
            <a:off x="1452880" y="4103197"/>
            <a:ext cx="9337040" cy="769441"/>
          </a:xfrm>
          <a:prstGeom prst="rect">
            <a:avLst/>
          </a:prstGeom>
        </p:spPr>
        <p:txBody>
          <a:bodyPr wrap="square">
            <a:spAutoFit/>
          </a:bodyPr>
          <a:lstStyle/>
          <a:p>
            <a:pPr marL="342900" indent="-342900" algn="just">
              <a:buFont typeface="Arial" panose="020B0604020202020204" pitchFamily="34" charset="0"/>
              <a:buChar char="•"/>
            </a:pPr>
            <a:r>
              <a:rPr lang="en-US" sz="2200" dirty="0">
                <a:latin typeface="urw-din"/>
              </a:rPr>
              <a:t>"</a:t>
            </a:r>
            <a:r>
              <a:rPr lang="en-US" sz="2200" dirty="0" err="1">
                <a:latin typeface="urw-din"/>
              </a:rPr>
              <a:t>Mükemmel</a:t>
            </a:r>
            <a:r>
              <a:rPr lang="en-US" sz="2200" dirty="0">
                <a:latin typeface="urw-din"/>
              </a:rPr>
              <a:t>" </a:t>
            </a:r>
            <a:r>
              <a:rPr lang="en-US" sz="2200" dirty="0" err="1">
                <a:latin typeface="urw-din"/>
              </a:rPr>
              <a:t>ve</a:t>
            </a:r>
            <a:r>
              <a:rPr lang="en-US" sz="2200" dirty="0">
                <a:latin typeface="urw-din"/>
              </a:rPr>
              <a:t> "</a:t>
            </a:r>
            <a:r>
              <a:rPr lang="en-US" sz="2200" dirty="0" err="1">
                <a:latin typeface="urw-din"/>
              </a:rPr>
              <a:t>çok</a:t>
            </a:r>
            <a:r>
              <a:rPr lang="en-US" sz="2200" dirty="0">
                <a:latin typeface="urw-din"/>
              </a:rPr>
              <a:t> </a:t>
            </a:r>
            <a:r>
              <a:rPr lang="en-US" sz="2200" dirty="0" err="1">
                <a:latin typeface="urw-din"/>
              </a:rPr>
              <a:t>düşük</a:t>
            </a:r>
            <a:r>
              <a:rPr lang="en-US" sz="2200" dirty="0">
                <a:latin typeface="urw-din"/>
              </a:rPr>
              <a:t>/</a:t>
            </a:r>
            <a:r>
              <a:rPr lang="en-US" sz="2200" dirty="0" err="1">
                <a:latin typeface="urw-din"/>
              </a:rPr>
              <a:t>yüksek</a:t>
            </a:r>
            <a:r>
              <a:rPr lang="en-US" sz="2200" dirty="0">
                <a:latin typeface="urw-din"/>
              </a:rPr>
              <a:t>" </a:t>
            </a:r>
            <a:r>
              <a:rPr lang="en-US" sz="2200" dirty="0" err="1">
                <a:latin typeface="urw-din"/>
              </a:rPr>
              <a:t>gibi</a:t>
            </a:r>
            <a:r>
              <a:rPr lang="en-US" sz="2200" dirty="0">
                <a:latin typeface="urw-din"/>
              </a:rPr>
              <a:t> </a:t>
            </a:r>
            <a:r>
              <a:rPr lang="en-US" sz="2200" b="1" dirty="0" err="1">
                <a:latin typeface="urw-din"/>
              </a:rPr>
              <a:t>belirsiz</a:t>
            </a:r>
            <a:r>
              <a:rPr lang="en-US" sz="2200" b="1" dirty="0">
                <a:latin typeface="urw-din"/>
              </a:rPr>
              <a:t> </a:t>
            </a:r>
            <a:r>
              <a:rPr lang="en-US" sz="2200" b="1" dirty="0" err="1">
                <a:latin typeface="urw-din"/>
              </a:rPr>
              <a:t>ifadelerden</a:t>
            </a:r>
            <a:r>
              <a:rPr lang="en-US" sz="2200" b="1" dirty="0">
                <a:latin typeface="urw-din"/>
              </a:rPr>
              <a:t> </a:t>
            </a:r>
            <a:r>
              <a:rPr lang="en-US" sz="2200" b="1" dirty="0" err="1">
                <a:latin typeface="urw-din"/>
              </a:rPr>
              <a:t>kaçının</a:t>
            </a:r>
            <a:r>
              <a:rPr lang="en-US" sz="2200" b="1" dirty="0">
                <a:latin typeface="urw-din"/>
              </a:rPr>
              <a:t>. </a:t>
            </a:r>
            <a:r>
              <a:rPr lang="en-US" sz="2200" b="1" dirty="0" err="1">
                <a:latin typeface="urw-din"/>
              </a:rPr>
              <a:t>Nicel</a:t>
            </a:r>
            <a:r>
              <a:rPr lang="en-US" sz="2200" b="1" dirty="0">
                <a:latin typeface="urw-din"/>
              </a:rPr>
              <a:t> </a:t>
            </a:r>
            <a:r>
              <a:rPr lang="en-US" sz="2200" dirty="0" err="1">
                <a:latin typeface="urw-din"/>
              </a:rPr>
              <a:t>açıklamalar</a:t>
            </a:r>
            <a:r>
              <a:rPr lang="en-US" sz="2200" dirty="0">
                <a:latin typeface="urw-din"/>
              </a:rPr>
              <a:t> her zaman </a:t>
            </a:r>
            <a:r>
              <a:rPr lang="en-US" sz="2200" dirty="0" err="1">
                <a:latin typeface="urw-din"/>
              </a:rPr>
              <a:t>tercih</a:t>
            </a:r>
            <a:r>
              <a:rPr lang="en-US" sz="2200" dirty="0">
                <a:latin typeface="urw-din"/>
              </a:rPr>
              <a:t> </a:t>
            </a:r>
            <a:r>
              <a:rPr lang="en-US" sz="2200" dirty="0" err="1">
                <a:latin typeface="urw-din"/>
              </a:rPr>
              <a:t>edilir</a:t>
            </a:r>
            <a:r>
              <a:rPr lang="en-US" sz="2200" dirty="0">
                <a:latin typeface="urw-din"/>
              </a:rPr>
              <a:t>.</a:t>
            </a:r>
          </a:p>
        </p:txBody>
      </p:sp>
      <p:sp>
        <p:nvSpPr>
          <p:cNvPr id="7" name="Dikdörtgen 6"/>
          <p:cNvSpPr/>
          <p:nvPr/>
        </p:nvSpPr>
        <p:spPr>
          <a:xfrm>
            <a:off x="1452880" y="5190989"/>
            <a:ext cx="9337040"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Yenilikleri</a:t>
            </a:r>
            <a:r>
              <a:rPr lang="en-US" sz="2200" dirty="0">
                <a:latin typeface="urw-din"/>
              </a:rPr>
              <a:t> </a:t>
            </a:r>
            <a:r>
              <a:rPr lang="en-US" sz="2200" b="1" dirty="0" err="1">
                <a:latin typeface="urw-din"/>
              </a:rPr>
              <a:t>abartmadan</a:t>
            </a:r>
            <a:r>
              <a:rPr lang="en-US" sz="2200" b="1" dirty="0">
                <a:latin typeface="urw-din"/>
              </a:rPr>
              <a:t> </a:t>
            </a:r>
            <a:r>
              <a:rPr lang="en-US" sz="2200" b="1" dirty="0" err="1">
                <a:latin typeface="urw-din"/>
              </a:rPr>
              <a:t>açıklayın</a:t>
            </a:r>
            <a:r>
              <a:rPr lang="en-US" sz="2200" dirty="0">
                <a:latin typeface="urw-din"/>
              </a:rPr>
              <a:t>.</a:t>
            </a:r>
          </a:p>
        </p:txBody>
      </p:sp>
      <p:sp>
        <p:nvSpPr>
          <p:cNvPr id="14" name="Dikdörtgen 13"/>
          <p:cNvSpPr/>
          <p:nvPr/>
        </p:nvSpPr>
        <p:spPr>
          <a:xfrm>
            <a:off x="1452880" y="5940227"/>
            <a:ext cx="9337040" cy="769441"/>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Mevcut</a:t>
            </a:r>
            <a:r>
              <a:rPr lang="en-US" sz="2200" dirty="0">
                <a:latin typeface="urw-din"/>
              </a:rPr>
              <a:t> </a:t>
            </a:r>
            <a:r>
              <a:rPr lang="en-US" sz="2200" dirty="0" err="1">
                <a:latin typeface="urw-din"/>
              </a:rPr>
              <a:t>çalışmalarla</a:t>
            </a:r>
            <a:r>
              <a:rPr lang="en-US" sz="2200" dirty="0">
                <a:latin typeface="urw-din"/>
              </a:rPr>
              <a:t> </a:t>
            </a:r>
            <a:r>
              <a:rPr lang="en-US" sz="2200" dirty="0" err="1">
                <a:latin typeface="urw-din"/>
              </a:rPr>
              <a:t>nicel</a:t>
            </a:r>
            <a:r>
              <a:rPr lang="en-US" sz="2200" dirty="0">
                <a:latin typeface="urw-din"/>
              </a:rPr>
              <a:t> </a:t>
            </a:r>
            <a:r>
              <a:rPr lang="en-US" sz="2200" dirty="0" err="1">
                <a:latin typeface="urw-din"/>
              </a:rPr>
              <a:t>bir</a:t>
            </a:r>
            <a:r>
              <a:rPr lang="en-US" sz="2200" dirty="0">
                <a:latin typeface="urw-din"/>
              </a:rPr>
              <a:t> </a:t>
            </a:r>
            <a:r>
              <a:rPr lang="en-US" sz="2200" dirty="0" err="1">
                <a:latin typeface="urw-din"/>
              </a:rPr>
              <a:t>karşılaştırma</a:t>
            </a:r>
            <a:r>
              <a:rPr lang="en-US" sz="2200" dirty="0">
                <a:latin typeface="urw-din"/>
              </a:rPr>
              <a:t> </a:t>
            </a:r>
            <a:r>
              <a:rPr lang="en-US" sz="2200" dirty="0" err="1">
                <a:latin typeface="urw-din"/>
              </a:rPr>
              <a:t>bölümün</a:t>
            </a:r>
            <a:r>
              <a:rPr lang="en-US" sz="2200" dirty="0">
                <a:latin typeface="urw-din"/>
              </a:rPr>
              <a:t> </a:t>
            </a:r>
            <a:r>
              <a:rPr lang="en-US" sz="2200" dirty="0" err="1">
                <a:latin typeface="urw-din"/>
              </a:rPr>
              <a:t>sonunda</a:t>
            </a:r>
            <a:r>
              <a:rPr lang="en-US" sz="2200" dirty="0">
                <a:latin typeface="urw-din"/>
              </a:rPr>
              <a:t> </a:t>
            </a:r>
            <a:r>
              <a:rPr lang="en-US" sz="2200" dirty="0" err="1">
                <a:latin typeface="urw-din"/>
              </a:rPr>
              <a:t>sunulabilir</a:t>
            </a:r>
            <a:r>
              <a:rPr lang="en-US" sz="2200" dirty="0">
                <a:latin typeface="urw-din"/>
              </a:rPr>
              <a:t>.</a:t>
            </a:r>
          </a:p>
        </p:txBody>
      </p:sp>
    </p:spTree>
    <p:extLst>
      <p:ext uri="{BB962C8B-B14F-4D97-AF65-F5344CB8AC3E}">
        <p14:creationId xmlns:p14="http://schemas.microsoft.com/office/powerpoint/2010/main" val="2602644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5" grpId="0"/>
      <p:bldP spid="7"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4514850" y="1815037"/>
            <a:ext cx="7448550" cy="4031873"/>
          </a:xfrm>
          <a:prstGeom prst="rect">
            <a:avLst/>
          </a:prstGeom>
          <a:noFill/>
        </p:spPr>
        <p:txBody>
          <a:bodyPr wrap="square">
            <a:spAutoFit/>
          </a:bodyPr>
          <a:lstStyle/>
          <a:p>
            <a:pPr algn="ctr"/>
            <a:r>
              <a:rPr lang="tr-TR" sz="3200" b="1" dirty="0">
                <a:solidFill>
                  <a:schemeClr val="accent5">
                    <a:lumMod val="75000"/>
                  </a:schemeClr>
                </a:solidFill>
                <a:latin typeface="Söhne"/>
              </a:rPr>
              <a:t>BULGULARIN ÖNEMİ ve YENİLİK VURGUSU</a:t>
            </a:r>
          </a:p>
          <a:p>
            <a:pPr algn="ctr"/>
            <a:endParaRPr lang="tr-TR" sz="3200" b="0" i="0" dirty="0">
              <a:solidFill>
                <a:srgbClr val="0F0F0F"/>
              </a:solidFill>
              <a:effectLst/>
              <a:latin typeface="Söhne"/>
            </a:endParaRPr>
          </a:p>
          <a:p>
            <a:pPr algn="ctr"/>
            <a:r>
              <a:rPr lang="tr-TR" sz="3200" dirty="0">
                <a:solidFill>
                  <a:srgbClr val="0F0F0F"/>
                </a:solidFill>
                <a:latin typeface="Söhne"/>
              </a:rPr>
              <a:t>Elde edilen bulguların genel önemi ve katkıları vurgulanarak, bu bulguların bilimsel veya pratik bağlamdaki önemi açıklanır. Bu bölüm ayrıca, çalışmanın öne çıkan yenilikçi yönlerini belirler ve bu yeniliklerin alan üzerindeki etkisini vurgular.</a:t>
            </a:r>
          </a:p>
        </p:txBody>
      </p:sp>
      <p:sp>
        <p:nvSpPr>
          <p:cNvPr id="2" name="Round Same Side Corner Rectangle 35">
            <a:extLst>
              <a:ext uri="{FF2B5EF4-FFF2-40B4-BE49-F238E27FC236}">
                <a16:creationId xmlns:a16="http://schemas.microsoft.com/office/drawing/2014/main" id="{C18CA955-FC42-576B-4088-3F6440A8F7AF}"/>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0FE5A875-AA39-95F0-DD84-9D73B8BEE468}"/>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ekran görüntüsü, tasarım, grafik, grafik tasarım içeren bir resim&#10;&#10;Açıklama otomatik olarak oluşturuldu">
            <a:extLst>
              <a:ext uri="{FF2B5EF4-FFF2-40B4-BE49-F238E27FC236}">
                <a16:creationId xmlns:a16="http://schemas.microsoft.com/office/drawing/2014/main" id="{2DCB54A7-3775-5C46-8FED-2A8B93B72F8C}"/>
              </a:ext>
            </a:extLst>
          </p:cNvPr>
          <p:cNvPicPr>
            <a:picLocks noChangeAspect="1"/>
          </p:cNvPicPr>
          <p:nvPr/>
        </p:nvPicPr>
        <p:blipFill>
          <a:blip r:embed="rId3"/>
          <a:stretch>
            <a:fillRect/>
          </a:stretch>
        </p:blipFill>
        <p:spPr>
          <a:xfrm>
            <a:off x="698707" y="2252810"/>
            <a:ext cx="3746293" cy="3594100"/>
          </a:xfrm>
          <a:prstGeom prst="rect">
            <a:avLst/>
          </a:prstGeom>
        </p:spPr>
      </p:pic>
    </p:spTree>
    <p:extLst>
      <p:ext uri="{BB962C8B-B14F-4D97-AF65-F5344CB8AC3E}">
        <p14:creationId xmlns:p14="http://schemas.microsoft.com/office/powerpoint/2010/main" val="25213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14301" y="1646128"/>
            <a:ext cx="11849099" cy="4031873"/>
          </a:xfrm>
          <a:prstGeom prst="rect">
            <a:avLst/>
          </a:prstGeom>
          <a:noFill/>
        </p:spPr>
        <p:txBody>
          <a:bodyPr wrap="square">
            <a:spAutoFit/>
          </a:bodyPr>
          <a:lstStyle/>
          <a:p>
            <a:pPr algn="ctr"/>
            <a:r>
              <a:rPr lang="tr-TR" sz="3200" b="1" dirty="0">
                <a:solidFill>
                  <a:schemeClr val="accent5">
                    <a:lumMod val="75000"/>
                  </a:schemeClr>
                </a:solidFill>
                <a:latin typeface="Söhne"/>
              </a:rPr>
              <a:t>ARAŞTIRMA SORULARINA YANITLAR, YANITLARIN DESTEKLENMESİ ve SAVUNULMASI</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Araştırma sorularına yönelik elde edilen sonuçlar detaylı bir şekilde ele alınır. Bu, okuyucunun çalışmanın temel odak noktalarını anlamasına yardımcı olur. Bu bölümde, elde edilen sonuçların doğruluğunu ve geçerliliğini destekleyen bilgiler sunulur ve bu sonuçların neden mevcut literatür veya diğer çalışmalarla uyumlu olduğu savunulur.</a:t>
            </a:r>
          </a:p>
        </p:txBody>
      </p:sp>
      <p:sp>
        <p:nvSpPr>
          <p:cNvPr id="4" name="Round Same Side Corner Rectangle 35">
            <a:extLst>
              <a:ext uri="{FF2B5EF4-FFF2-40B4-BE49-F238E27FC236}">
                <a16:creationId xmlns:a16="http://schemas.microsoft.com/office/drawing/2014/main" id="{053E72E4-BDCA-51AE-18FA-12E8822FE025}"/>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5" name="Rectangle 44">
            <a:extLst>
              <a:ext uri="{FF2B5EF4-FFF2-40B4-BE49-F238E27FC236}">
                <a16:creationId xmlns:a16="http://schemas.microsoft.com/office/drawing/2014/main" id="{0C58FCED-397E-69E5-7451-D78E316A0932}"/>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spTree>
    <p:extLst>
      <p:ext uri="{BB962C8B-B14F-4D97-AF65-F5344CB8AC3E}">
        <p14:creationId xmlns:p14="http://schemas.microsoft.com/office/powerpoint/2010/main" val="15624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14301" y="1815037"/>
            <a:ext cx="5867399" cy="5016758"/>
          </a:xfrm>
          <a:prstGeom prst="rect">
            <a:avLst/>
          </a:prstGeom>
          <a:noFill/>
        </p:spPr>
        <p:txBody>
          <a:bodyPr wrap="square">
            <a:spAutoFit/>
          </a:bodyPr>
          <a:lstStyle/>
          <a:p>
            <a:pPr algn="ctr"/>
            <a:r>
              <a:rPr lang="tr-TR" sz="3200" b="1" dirty="0">
                <a:solidFill>
                  <a:schemeClr val="accent5">
                    <a:lumMod val="75000"/>
                  </a:schemeClr>
                </a:solidFill>
                <a:latin typeface="Söhne"/>
              </a:rPr>
              <a:t>FARKLI SONUÇLARLAR KARŞILAŞTIRMA</a:t>
            </a:r>
            <a:r>
              <a:rPr lang="tr-TR" sz="3200" b="1" i="0" dirty="0">
                <a:solidFill>
                  <a:schemeClr val="accent5">
                    <a:lumMod val="75000"/>
                  </a:schemeClr>
                </a:solidFill>
                <a:latin typeface="Söhne"/>
              </a:rPr>
              <a:t>:</a:t>
            </a:r>
          </a:p>
          <a:p>
            <a:pPr algn="ctr"/>
            <a:endParaRPr lang="tr-TR" sz="3200" b="0" i="0" dirty="0">
              <a:solidFill>
                <a:srgbClr val="0F0F0F"/>
              </a:solidFill>
              <a:effectLst/>
              <a:latin typeface="Söhne"/>
            </a:endParaRPr>
          </a:p>
          <a:p>
            <a:pPr algn="ctr"/>
            <a:r>
              <a:rPr lang="tr-TR" sz="3200" dirty="0">
                <a:solidFill>
                  <a:srgbClr val="0F0F0F"/>
                </a:solidFill>
                <a:latin typeface="Söhne"/>
              </a:rPr>
              <a:t>Elde edilen sonuçlar, mevcut literatür veya diğer benzer çalışmalarla karşılaştırılarak, benzerlikler ve farklılıklar ortaya konur. Bu, okuyucuya çalışmanın genel bağlamını anlamada yardımcı olur.</a:t>
            </a:r>
          </a:p>
        </p:txBody>
      </p:sp>
      <p:sp>
        <p:nvSpPr>
          <p:cNvPr id="2" name="Round Same Side Corner Rectangle 35">
            <a:extLst>
              <a:ext uri="{FF2B5EF4-FFF2-40B4-BE49-F238E27FC236}">
                <a16:creationId xmlns:a16="http://schemas.microsoft.com/office/drawing/2014/main" id="{8094D78F-7CA4-2A88-5A07-4164BAEA7B48}"/>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7F6D5402-8046-8889-3ED6-B14089A26002}"/>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tasarım içeren bir resim&#10;&#10;Açıklama otomatik olarak düşük güvenilirlik düzeyiyle oluşturuldu">
            <a:extLst>
              <a:ext uri="{FF2B5EF4-FFF2-40B4-BE49-F238E27FC236}">
                <a16:creationId xmlns:a16="http://schemas.microsoft.com/office/drawing/2014/main" id="{82055E13-CBCD-4895-4BE7-0950F9565863}"/>
              </a:ext>
            </a:extLst>
          </p:cNvPr>
          <p:cNvPicPr>
            <a:picLocks noChangeAspect="1"/>
          </p:cNvPicPr>
          <p:nvPr/>
        </p:nvPicPr>
        <p:blipFill>
          <a:blip r:embed="rId3"/>
          <a:stretch>
            <a:fillRect/>
          </a:stretch>
        </p:blipFill>
        <p:spPr>
          <a:xfrm>
            <a:off x="5981700" y="2122102"/>
            <a:ext cx="6168536" cy="3347826"/>
          </a:xfrm>
          <a:prstGeom prst="rect">
            <a:avLst/>
          </a:prstGeom>
        </p:spPr>
      </p:pic>
    </p:spTree>
    <p:extLst>
      <p:ext uri="{BB962C8B-B14F-4D97-AF65-F5344CB8AC3E}">
        <p14:creationId xmlns:p14="http://schemas.microsoft.com/office/powerpoint/2010/main" val="19324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14301" y="1646128"/>
            <a:ext cx="11849099" cy="4031873"/>
          </a:xfrm>
          <a:prstGeom prst="rect">
            <a:avLst/>
          </a:prstGeom>
          <a:noFill/>
        </p:spPr>
        <p:txBody>
          <a:bodyPr wrap="square">
            <a:spAutoFit/>
          </a:bodyPr>
          <a:lstStyle/>
          <a:p>
            <a:pPr algn="ctr"/>
            <a:r>
              <a:rPr lang="tr-TR" sz="3200" b="1" dirty="0">
                <a:solidFill>
                  <a:schemeClr val="accent5">
                    <a:lumMod val="75000"/>
                  </a:schemeClr>
                </a:solidFill>
                <a:latin typeface="Söhne"/>
              </a:rPr>
              <a:t>ÇELİŞKİLİ SONUÇLARIN VE BEKLENMEDİK BULGULAR İLE UYUŞMAZLIKLARIN AÇIKLANMASI, ZORLUKLAR ve SINIRLAMALAR:</a:t>
            </a:r>
          </a:p>
          <a:p>
            <a:pPr algn="ctr"/>
            <a:endParaRPr lang="tr-TR" sz="3200" b="0" i="0" dirty="0">
              <a:solidFill>
                <a:srgbClr val="0F0F0F"/>
              </a:solidFill>
              <a:effectLst/>
              <a:latin typeface="Söhne"/>
            </a:endParaRPr>
          </a:p>
          <a:p>
            <a:pPr algn="ctr"/>
            <a:r>
              <a:rPr lang="tr-TR" sz="3200" dirty="0">
                <a:solidFill>
                  <a:srgbClr val="0F0F0F"/>
                </a:solidFill>
                <a:latin typeface="Söhne"/>
              </a:rPr>
              <a:t>Çalışmanın çelişkili sonuçları veya beklenmeyen bulguları var ise bunlar açıklanarak, bu sonuçların neden ortaya çıktığı ve nasıl ele alındığı anlatılır. Araştırmanın sınırlamaları ve karşılaşılan zorluklar detaylı bir şekilde belirtilir. Bu, okuyucunun çalışmanın kapsamını ve sınırlamalarını anlamasına yardımcı olur.</a:t>
            </a:r>
          </a:p>
        </p:txBody>
      </p:sp>
      <p:sp>
        <p:nvSpPr>
          <p:cNvPr id="2" name="Round Same Side Corner Rectangle 35">
            <a:extLst>
              <a:ext uri="{FF2B5EF4-FFF2-40B4-BE49-F238E27FC236}">
                <a16:creationId xmlns:a16="http://schemas.microsoft.com/office/drawing/2014/main" id="{E488F2A3-32A4-7614-76AE-05A83C60D4E5}"/>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A07F8F54-254D-8B54-CBE5-EB8A1A021D28}"/>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spTree>
    <p:extLst>
      <p:ext uri="{BB962C8B-B14F-4D97-AF65-F5344CB8AC3E}">
        <p14:creationId xmlns:p14="http://schemas.microsoft.com/office/powerpoint/2010/main" val="2405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1673274" y="-1093536"/>
            <a:ext cx="646329" cy="3992880"/>
          </a:xfrm>
          <a:prstGeom prst="round2SameRect">
            <a:avLst>
              <a:gd name="adj1" fmla="val 46988"/>
              <a:gd name="adj2" fmla="val 0"/>
            </a:avLst>
          </a:prstGeom>
          <a:gradFill flip="none" rotWithShape="1">
            <a:gsLst>
              <a:gs pos="0">
                <a:srgbClr val="00A6CC">
                  <a:shade val="30000"/>
                  <a:satMod val="115000"/>
                </a:srgbClr>
              </a:gs>
              <a:gs pos="50000">
                <a:srgbClr val="00A6CC">
                  <a:shade val="67500"/>
                  <a:satMod val="115000"/>
                </a:srgbClr>
              </a:gs>
              <a:gs pos="100000">
                <a:srgbClr val="00A6C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275166" y="579739"/>
            <a:ext cx="3260514"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Sonuç</a:t>
            </a:r>
            <a:endParaRPr lang="en-US" sz="1400" dirty="0">
              <a:solidFill>
                <a:srgbClr val="FFFFFF"/>
              </a:solidFill>
              <a:latin typeface="Roboto"/>
            </a:endParaRPr>
          </a:p>
        </p:txBody>
      </p:sp>
      <p:sp>
        <p:nvSpPr>
          <p:cNvPr id="6" name="Dikdörtgen 5"/>
          <p:cNvSpPr/>
          <p:nvPr/>
        </p:nvSpPr>
        <p:spPr>
          <a:xfrm>
            <a:off x="1198881" y="1653100"/>
            <a:ext cx="10099039" cy="830997"/>
          </a:xfrm>
          <a:prstGeom prst="rect">
            <a:avLst/>
          </a:prstGeom>
        </p:spPr>
        <p:txBody>
          <a:bodyPr wrap="square">
            <a:spAutoFit/>
          </a:bodyPr>
          <a:lstStyle/>
          <a:p>
            <a:pPr algn="ctr"/>
            <a:r>
              <a:rPr lang="en-US" sz="2400" b="1" dirty="0">
                <a:solidFill>
                  <a:srgbClr val="FFC000"/>
                </a:solidFill>
                <a:latin typeface="urw-din"/>
              </a:rPr>
              <a:t>Bu </a:t>
            </a:r>
            <a:r>
              <a:rPr lang="en-US" sz="2400" b="1" dirty="0" err="1">
                <a:solidFill>
                  <a:srgbClr val="FFC000"/>
                </a:solidFill>
                <a:latin typeface="urw-din"/>
              </a:rPr>
              <a:t>bölüm</a:t>
            </a:r>
            <a:r>
              <a:rPr lang="en-US" sz="2400" b="1" dirty="0">
                <a:solidFill>
                  <a:srgbClr val="FFC000"/>
                </a:solidFill>
                <a:latin typeface="urw-din"/>
              </a:rPr>
              <a:t>, </a:t>
            </a:r>
            <a:r>
              <a:rPr lang="en-US" sz="2400" b="1" dirty="0" err="1">
                <a:solidFill>
                  <a:srgbClr val="FFC000"/>
                </a:solidFill>
                <a:latin typeface="urw-din"/>
              </a:rPr>
              <a:t>çalışmanın</a:t>
            </a:r>
            <a:r>
              <a:rPr lang="en-US" sz="2400" b="1" dirty="0">
                <a:solidFill>
                  <a:srgbClr val="FFC000"/>
                </a:solidFill>
                <a:latin typeface="urw-din"/>
              </a:rPr>
              <a:t> </a:t>
            </a:r>
            <a:r>
              <a:rPr lang="en-US" sz="2400" b="1" dirty="0" err="1">
                <a:solidFill>
                  <a:srgbClr val="FFC000"/>
                </a:solidFill>
                <a:latin typeface="urw-din"/>
              </a:rPr>
              <a:t>alanı</a:t>
            </a:r>
            <a:r>
              <a:rPr lang="en-US" sz="2400" b="1" dirty="0">
                <a:solidFill>
                  <a:srgbClr val="FFC000"/>
                </a:solidFill>
                <a:latin typeface="urw-din"/>
              </a:rPr>
              <a:t> </a:t>
            </a:r>
            <a:r>
              <a:rPr lang="en-US" sz="2400" b="1" dirty="0" err="1">
                <a:solidFill>
                  <a:srgbClr val="FFC000"/>
                </a:solidFill>
                <a:latin typeface="urw-din"/>
              </a:rPr>
              <a:t>mevcut</a:t>
            </a:r>
            <a:r>
              <a:rPr lang="en-US" sz="2400" b="1" dirty="0">
                <a:solidFill>
                  <a:srgbClr val="FFC000"/>
                </a:solidFill>
                <a:latin typeface="urw-din"/>
              </a:rPr>
              <a:t> </a:t>
            </a:r>
            <a:r>
              <a:rPr lang="en-US" sz="2400" b="1" dirty="0" err="1">
                <a:solidFill>
                  <a:srgbClr val="FFC000"/>
                </a:solidFill>
                <a:latin typeface="urw-din"/>
              </a:rPr>
              <a:t>bilgi</a:t>
            </a:r>
            <a:r>
              <a:rPr lang="en-US" sz="2400" b="1" dirty="0">
                <a:solidFill>
                  <a:srgbClr val="FFC000"/>
                </a:solidFill>
                <a:latin typeface="urw-din"/>
              </a:rPr>
              <a:t> </a:t>
            </a:r>
            <a:r>
              <a:rPr lang="en-US" sz="2400" b="1" dirty="0" err="1">
                <a:solidFill>
                  <a:srgbClr val="FFC000"/>
                </a:solidFill>
                <a:latin typeface="urw-din"/>
              </a:rPr>
              <a:t>durumundan</a:t>
            </a:r>
            <a:r>
              <a:rPr lang="en-US" sz="2400" b="1" dirty="0">
                <a:solidFill>
                  <a:srgbClr val="FFC000"/>
                </a:solidFill>
                <a:latin typeface="urw-din"/>
              </a:rPr>
              <a:t> </a:t>
            </a:r>
            <a:r>
              <a:rPr lang="en-US" sz="2400" b="1" dirty="0" err="1">
                <a:solidFill>
                  <a:srgbClr val="FFC000"/>
                </a:solidFill>
                <a:latin typeface="urw-din"/>
              </a:rPr>
              <a:t>nasıl</a:t>
            </a:r>
            <a:r>
              <a:rPr lang="en-US" sz="2400" b="1" dirty="0">
                <a:solidFill>
                  <a:srgbClr val="FFC000"/>
                </a:solidFill>
                <a:latin typeface="urw-din"/>
              </a:rPr>
              <a:t> </a:t>
            </a:r>
            <a:r>
              <a:rPr lang="en-US" sz="2400" b="1" dirty="0" err="1">
                <a:solidFill>
                  <a:srgbClr val="FFC000"/>
                </a:solidFill>
                <a:latin typeface="urw-din"/>
              </a:rPr>
              <a:t>ilerlettiğini</a:t>
            </a:r>
            <a:r>
              <a:rPr lang="en-US" sz="2400" b="1" dirty="0">
                <a:solidFill>
                  <a:srgbClr val="FFC000"/>
                </a:solidFill>
                <a:latin typeface="urw-din"/>
              </a:rPr>
              <a:t> </a:t>
            </a:r>
            <a:r>
              <a:rPr lang="en-US" sz="2400" b="1" dirty="0" err="1">
                <a:solidFill>
                  <a:srgbClr val="FFC000"/>
                </a:solidFill>
                <a:latin typeface="urw-din"/>
              </a:rPr>
              <a:t>gösterir</a:t>
            </a:r>
            <a:r>
              <a:rPr lang="en-US" sz="2400" b="1" dirty="0">
                <a:solidFill>
                  <a:srgbClr val="FFC000"/>
                </a:solidFill>
                <a:latin typeface="urw-din"/>
              </a:rPr>
              <a:t>.</a:t>
            </a:r>
          </a:p>
        </p:txBody>
      </p:sp>
      <p:sp>
        <p:nvSpPr>
          <p:cNvPr id="20" name="Dikdörtgen 19"/>
          <p:cNvSpPr/>
          <p:nvPr/>
        </p:nvSpPr>
        <p:spPr>
          <a:xfrm>
            <a:off x="1198880" y="3756038"/>
            <a:ext cx="10200640" cy="430887"/>
          </a:xfrm>
          <a:prstGeom prst="rect">
            <a:avLst/>
          </a:prstGeom>
        </p:spPr>
        <p:txBody>
          <a:bodyPr wrap="square">
            <a:spAutoFit/>
          </a:bodyPr>
          <a:lstStyle/>
          <a:p>
            <a:pPr algn="ctr"/>
            <a:r>
              <a:rPr lang="tr-TR" sz="2200" b="1" dirty="0">
                <a:solidFill>
                  <a:srgbClr val="FF0000"/>
                </a:solidFill>
                <a:latin typeface="urw-din"/>
              </a:rPr>
              <a:t>Özeti tekrarlamak.</a:t>
            </a:r>
            <a:endParaRPr lang="en-US" sz="2200" b="1" dirty="0">
              <a:solidFill>
                <a:srgbClr val="FF0000"/>
              </a:solidFill>
              <a:latin typeface="urw-din"/>
            </a:endParaRPr>
          </a:p>
        </p:txBody>
      </p:sp>
      <p:sp>
        <p:nvSpPr>
          <p:cNvPr id="4" name="Dikdörtgen 3"/>
          <p:cNvSpPr/>
          <p:nvPr/>
        </p:nvSpPr>
        <p:spPr>
          <a:xfrm>
            <a:off x="1473200" y="3003008"/>
            <a:ext cx="9550400" cy="646331"/>
          </a:xfrm>
          <a:prstGeom prst="rect">
            <a:avLst/>
          </a:prstGeom>
        </p:spPr>
        <p:txBody>
          <a:bodyPr wrap="square">
            <a:spAutoFit/>
          </a:bodyPr>
          <a:lstStyle/>
          <a:p>
            <a:pPr algn="ctr"/>
            <a:r>
              <a:rPr lang="en-US" sz="3600" b="1" dirty="0" err="1">
                <a:solidFill>
                  <a:srgbClr val="FF0000"/>
                </a:solidFill>
                <a:latin typeface="urw-din"/>
              </a:rPr>
              <a:t>Yaygın</a:t>
            </a:r>
            <a:r>
              <a:rPr lang="en-US" sz="3600" b="1" dirty="0">
                <a:solidFill>
                  <a:srgbClr val="FF0000"/>
                </a:solidFill>
                <a:latin typeface="urw-din"/>
              </a:rPr>
              <a:t> </a:t>
            </a:r>
            <a:r>
              <a:rPr lang="en-US" sz="3600" b="1" dirty="0" err="1">
                <a:solidFill>
                  <a:srgbClr val="FF0000"/>
                </a:solidFill>
                <a:latin typeface="urw-din"/>
              </a:rPr>
              <a:t>bir</a:t>
            </a:r>
            <a:r>
              <a:rPr lang="en-US" sz="3600" b="1" dirty="0">
                <a:solidFill>
                  <a:srgbClr val="FF0000"/>
                </a:solidFill>
                <a:latin typeface="urw-din"/>
              </a:rPr>
              <a:t> </a:t>
            </a:r>
            <a:r>
              <a:rPr lang="en-US" sz="3600" b="1" dirty="0" err="1">
                <a:solidFill>
                  <a:srgbClr val="FF0000"/>
                </a:solidFill>
                <a:latin typeface="urw-din"/>
              </a:rPr>
              <a:t>hata</a:t>
            </a:r>
            <a:endParaRPr lang="en-US" sz="3600" dirty="0"/>
          </a:p>
        </p:txBody>
      </p:sp>
      <p:sp>
        <p:nvSpPr>
          <p:cNvPr id="7" name="Dikdörtgen 6"/>
          <p:cNvSpPr/>
          <p:nvPr/>
        </p:nvSpPr>
        <p:spPr>
          <a:xfrm>
            <a:off x="1198880" y="5352167"/>
            <a:ext cx="9956800" cy="430887"/>
          </a:xfrm>
          <a:prstGeom prst="rect">
            <a:avLst/>
          </a:prstGeom>
        </p:spPr>
        <p:txBody>
          <a:bodyPr wrap="square">
            <a:spAutoFit/>
          </a:bodyPr>
          <a:lstStyle/>
          <a:p>
            <a:pPr algn="ctr"/>
            <a:r>
              <a:rPr lang="en-US" sz="2200" b="1" dirty="0" err="1">
                <a:solidFill>
                  <a:srgbClr val="0070C0"/>
                </a:solidFill>
                <a:latin typeface="urw-din"/>
              </a:rPr>
              <a:t>Sonuçlarınızın</a:t>
            </a:r>
            <a:r>
              <a:rPr lang="en-US" sz="2200" b="1" dirty="0">
                <a:solidFill>
                  <a:srgbClr val="0070C0"/>
                </a:solidFill>
                <a:latin typeface="urw-din"/>
              </a:rPr>
              <a:t> </a:t>
            </a:r>
            <a:r>
              <a:rPr lang="en-US" sz="2200" b="1" dirty="0" err="1">
                <a:solidFill>
                  <a:srgbClr val="0070C0"/>
                </a:solidFill>
                <a:latin typeface="urw-din"/>
              </a:rPr>
              <a:t>önemsiz</a:t>
            </a:r>
            <a:r>
              <a:rPr lang="en-US" sz="2200" b="1" dirty="0">
                <a:solidFill>
                  <a:srgbClr val="0070C0"/>
                </a:solidFill>
                <a:latin typeface="urw-din"/>
              </a:rPr>
              <a:t> </a:t>
            </a:r>
            <a:r>
              <a:rPr lang="en-US" sz="2200" b="1" dirty="0" err="1">
                <a:solidFill>
                  <a:srgbClr val="0070C0"/>
                </a:solidFill>
                <a:latin typeface="urw-din"/>
              </a:rPr>
              <a:t>ifadeleri</a:t>
            </a:r>
            <a:r>
              <a:rPr lang="en-US" sz="2200" b="1" dirty="0">
                <a:solidFill>
                  <a:srgbClr val="0070C0"/>
                </a:solidFill>
                <a:latin typeface="urw-din"/>
              </a:rPr>
              <a:t> </a:t>
            </a:r>
            <a:r>
              <a:rPr lang="en-US" sz="2200" b="1" dirty="0" err="1">
                <a:solidFill>
                  <a:srgbClr val="0070C0"/>
                </a:solidFill>
                <a:latin typeface="urw-din"/>
              </a:rPr>
              <a:t>bu</a:t>
            </a:r>
            <a:r>
              <a:rPr lang="en-US" sz="2200" b="1" dirty="0">
                <a:solidFill>
                  <a:srgbClr val="0070C0"/>
                </a:solidFill>
                <a:latin typeface="urw-din"/>
              </a:rPr>
              <a:t> </a:t>
            </a:r>
            <a:r>
              <a:rPr lang="en-US" sz="2200" b="1" dirty="0" err="1">
                <a:solidFill>
                  <a:srgbClr val="0070C0"/>
                </a:solidFill>
                <a:latin typeface="urw-din"/>
              </a:rPr>
              <a:t>bölümde</a:t>
            </a:r>
            <a:r>
              <a:rPr lang="en-US" sz="2200" b="1" dirty="0">
                <a:solidFill>
                  <a:srgbClr val="0070C0"/>
                </a:solidFill>
                <a:latin typeface="urw-din"/>
              </a:rPr>
              <a:t> </a:t>
            </a:r>
            <a:r>
              <a:rPr lang="en-US" sz="2200" b="1" dirty="0" err="1">
                <a:solidFill>
                  <a:srgbClr val="0070C0"/>
                </a:solidFill>
                <a:latin typeface="urw-din"/>
              </a:rPr>
              <a:t>kabul</a:t>
            </a:r>
            <a:r>
              <a:rPr lang="en-US" sz="2200" b="1" dirty="0">
                <a:solidFill>
                  <a:srgbClr val="0070C0"/>
                </a:solidFill>
                <a:latin typeface="urw-din"/>
              </a:rPr>
              <a:t> </a:t>
            </a:r>
            <a:r>
              <a:rPr lang="en-US" sz="2200" b="1" dirty="0" err="1">
                <a:solidFill>
                  <a:srgbClr val="0070C0"/>
                </a:solidFill>
                <a:latin typeface="urw-din"/>
              </a:rPr>
              <a:t>edilemez</a:t>
            </a:r>
            <a:r>
              <a:rPr lang="en-US" sz="2200" b="1" dirty="0">
                <a:solidFill>
                  <a:srgbClr val="0070C0"/>
                </a:solidFill>
                <a:latin typeface="urw-din"/>
              </a:rPr>
              <a:t>.</a:t>
            </a:r>
          </a:p>
        </p:txBody>
      </p:sp>
      <p:sp>
        <p:nvSpPr>
          <p:cNvPr id="14" name="Dikdörtgen 13"/>
          <p:cNvSpPr/>
          <p:nvPr/>
        </p:nvSpPr>
        <p:spPr>
          <a:xfrm>
            <a:off x="1473200" y="4609564"/>
            <a:ext cx="9550400" cy="646331"/>
          </a:xfrm>
          <a:prstGeom prst="rect">
            <a:avLst/>
          </a:prstGeom>
        </p:spPr>
        <p:txBody>
          <a:bodyPr wrap="square">
            <a:spAutoFit/>
          </a:bodyPr>
          <a:lstStyle/>
          <a:p>
            <a:pPr algn="ctr"/>
            <a:r>
              <a:rPr lang="tr-TR" sz="3600" b="1" dirty="0">
                <a:solidFill>
                  <a:srgbClr val="0070C0"/>
                </a:solidFill>
                <a:latin typeface="urw-din"/>
              </a:rPr>
              <a:t>Ayrıca</a:t>
            </a:r>
            <a:endParaRPr lang="en-US" sz="3600" dirty="0">
              <a:solidFill>
                <a:srgbClr val="0070C0"/>
              </a:solidFill>
            </a:endParaRPr>
          </a:p>
        </p:txBody>
      </p:sp>
    </p:spTree>
    <p:extLst>
      <p:ext uri="{BB962C8B-B14F-4D97-AF65-F5344CB8AC3E}">
        <p14:creationId xmlns:p14="http://schemas.microsoft.com/office/powerpoint/2010/main" val="40832041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6" grpId="0"/>
      <p:bldP spid="20" grpId="0"/>
      <p:bldP spid="4"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80290" y="184727"/>
            <a:ext cx="11139055" cy="923330"/>
          </a:xfrm>
          <a:prstGeom prst="rect">
            <a:avLst/>
          </a:prstGeom>
          <a:noFill/>
        </p:spPr>
        <p:txBody>
          <a:bodyPr wrap="square" rtlCol="0">
            <a:spAutoFit/>
          </a:bodyPr>
          <a:lstStyle/>
          <a:p>
            <a:r>
              <a:rPr lang="tr-TR" sz="5400" dirty="0"/>
              <a:t>ÖZET</a:t>
            </a:r>
            <a:endParaRPr lang="en-US" sz="5400" dirty="0"/>
          </a:p>
        </p:txBody>
      </p:sp>
      <p:sp>
        <p:nvSpPr>
          <p:cNvPr id="403" name="Round Same Side Corner Rectangle 32"/>
          <p:cNvSpPr/>
          <p:nvPr/>
        </p:nvSpPr>
        <p:spPr>
          <a:xfrm rot="16200000">
            <a:off x="3692712" y="222907"/>
            <a:ext cx="851261" cy="3401164"/>
          </a:xfrm>
          <a:prstGeom prst="round2SameRect">
            <a:avLst>
              <a:gd name="adj1" fmla="val 50000"/>
              <a:gd name="adj2" fmla="val 0"/>
            </a:avLst>
          </a:prstGeom>
          <a:gradFill flip="none" rotWithShape="1">
            <a:gsLst>
              <a:gs pos="0">
                <a:srgbClr val="F7941D">
                  <a:shade val="30000"/>
                  <a:satMod val="115000"/>
                </a:srgbClr>
              </a:gs>
              <a:gs pos="50000">
                <a:srgbClr val="F7941D">
                  <a:shade val="67500"/>
                  <a:satMod val="115000"/>
                </a:srgbClr>
              </a:gs>
              <a:gs pos="100000">
                <a:srgbClr val="F7941D">
                  <a:shade val="100000"/>
                  <a:satMod val="115000"/>
                </a:srgbClr>
              </a:gs>
            </a:gsLst>
            <a:lin ang="1620000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4" name="Round Same Side Corner Rectangle 33"/>
          <p:cNvSpPr/>
          <p:nvPr/>
        </p:nvSpPr>
        <p:spPr>
          <a:xfrm rot="16200000">
            <a:off x="3692712" y="1925425"/>
            <a:ext cx="851261" cy="3401164"/>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5" name="Round Same Side Corner Rectangle 34"/>
          <p:cNvSpPr/>
          <p:nvPr/>
        </p:nvSpPr>
        <p:spPr>
          <a:xfrm rot="16200000">
            <a:off x="3692712" y="3627941"/>
            <a:ext cx="851261" cy="3401164"/>
          </a:xfrm>
          <a:prstGeom prst="round2SameRect">
            <a:avLst>
              <a:gd name="adj1" fmla="val 50000"/>
              <a:gd name="adj2" fmla="val 0"/>
            </a:avLst>
          </a:prstGeom>
          <a:gradFill flip="none" rotWithShape="1">
            <a:gsLst>
              <a:gs pos="0">
                <a:srgbClr val="00A6CC">
                  <a:shade val="30000"/>
                  <a:satMod val="115000"/>
                </a:srgbClr>
              </a:gs>
              <a:gs pos="50000">
                <a:srgbClr val="00A6CC">
                  <a:shade val="67500"/>
                  <a:satMod val="115000"/>
                </a:srgbClr>
              </a:gs>
              <a:gs pos="100000">
                <a:srgbClr val="00A6CC">
                  <a:shade val="100000"/>
                  <a:satMod val="115000"/>
                </a:srgbClr>
              </a:gs>
            </a:gsLst>
            <a:lin ang="1620000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6" name="Round Same Side Corner Rectangle 35"/>
          <p:cNvSpPr/>
          <p:nvPr/>
        </p:nvSpPr>
        <p:spPr>
          <a:xfrm rot="5400000">
            <a:off x="8002987" y="1074165"/>
            <a:ext cx="851261" cy="3401164"/>
          </a:xfrm>
          <a:prstGeom prst="round2SameRect">
            <a:avLst>
              <a:gd name="adj1" fmla="val 50000"/>
              <a:gd name="adj2" fmla="val 0"/>
            </a:avLst>
          </a:prstGeom>
          <a:gradFill flip="none" rotWithShape="1">
            <a:gsLst>
              <a:gs pos="0">
                <a:srgbClr val="EF3E36">
                  <a:shade val="30000"/>
                  <a:satMod val="115000"/>
                </a:srgbClr>
              </a:gs>
              <a:gs pos="50000">
                <a:srgbClr val="EF3E36">
                  <a:shade val="67500"/>
                  <a:satMod val="115000"/>
                </a:srgbClr>
              </a:gs>
              <a:gs pos="100000">
                <a:srgbClr val="EF3E36">
                  <a:shade val="100000"/>
                  <a:satMod val="115000"/>
                </a:srgbClr>
              </a:gs>
            </a:gsLst>
            <a:lin ang="1620000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7" name="Round Same Side Corner Rectangle 36"/>
          <p:cNvSpPr/>
          <p:nvPr/>
        </p:nvSpPr>
        <p:spPr>
          <a:xfrm rot="5400000">
            <a:off x="8002987" y="2776683"/>
            <a:ext cx="851261" cy="3401164"/>
          </a:xfrm>
          <a:prstGeom prst="round2SameRect">
            <a:avLst>
              <a:gd name="adj1" fmla="val 50000"/>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grpSp>
        <p:nvGrpSpPr>
          <p:cNvPr id="7" name="Grup 6"/>
          <p:cNvGrpSpPr/>
          <p:nvPr/>
        </p:nvGrpSpPr>
        <p:grpSpPr>
          <a:xfrm>
            <a:off x="5818924" y="800245"/>
            <a:ext cx="909112" cy="5674202"/>
            <a:chOff x="5818924" y="800245"/>
            <a:chExt cx="909112" cy="5674202"/>
          </a:xfrm>
          <a:effectLst>
            <a:outerShdw blurRad="76200" dir="18900000" sy="23000" kx="-1200000" algn="bl" rotWithShape="0">
              <a:prstClr val="black">
                <a:alpha val="20000"/>
              </a:prstClr>
            </a:outerShdw>
          </a:effectLst>
        </p:grpSpPr>
        <p:sp>
          <p:nvSpPr>
            <p:cNvPr id="383" name="Isosceles Triangle 30"/>
            <p:cNvSpPr/>
            <p:nvPr/>
          </p:nvSpPr>
          <p:spPr>
            <a:xfrm rot="10800000">
              <a:off x="5818924" y="5754150"/>
              <a:ext cx="909111" cy="720297"/>
            </a:xfrm>
            <a:prstGeom prst="triangle">
              <a:avLst>
                <a:gd name="adj" fmla="val 50000"/>
              </a:avLst>
            </a:prstGeom>
            <a:solidFill>
              <a:srgbClr val="E09E6C"/>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4" name="Freeform 29"/>
            <p:cNvSpPr/>
            <p:nvPr/>
          </p:nvSpPr>
          <p:spPr>
            <a:xfrm rot="10800000">
              <a:off x="6299176" y="5754150"/>
              <a:ext cx="428860" cy="679579"/>
            </a:xfrm>
            <a:custGeom>
              <a:avLst/>
              <a:gdLst>
                <a:gd name="connsiteX0" fmla="*/ 295736 w 480411"/>
                <a:gd name="connsiteY0" fmla="*/ 761268 h 761268"/>
                <a:gd name="connsiteX1" fmla="*/ 0 w 480411"/>
                <a:gd name="connsiteY1" fmla="*/ 761268 h 761268"/>
                <a:gd name="connsiteX2" fmla="*/ 480411 w 480411"/>
                <a:gd name="connsiteY2" fmla="*/ 0 h 761268"/>
              </a:gdLst>
              <a:ahLst/>
              <a:cxnLst>
                <a:cxn ang="0">
                  <a:pos x="connsiteX0" y="connsiteY0"/>
                </a:cxn>
                <a:cxn ang="0">
                  <a:pos x="connsiteX1" y="connsiteY1"/>
                </a:cxn>
                <a:cxn ang="0">
                  <a:pos x="connsiteX2" y="connsiteY2"/>
                </a:cxn>
              </a:cxnLst>
              <a:rect l="l" t="t" r="r" b="b"/>
              <a:pathLst>
                <a:path w="480411" h="761268">
                  <a:moveTo>
                    <a:pt x="295736" y="761268"/>
                  </a:moveTo>
                  <a:lnTo>
                    <a:pt x="0" y="761268"/>
                  </a:lnTo>
                  <a:lnTo>
                    <a:pt x="480411" y="0"/>
                  </a:lnTo>
                  <a:close/>
                </a:path>
              </a:pathLst>
            </a:cu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5" name="Freeform 31"/>
            <p:cNvSpPr/>
            <p:nvPr/>
          </p:nvSpPr>
          <p:spPr>
            <a:xfrm rot="10800000" flipH="1">
              <a:off x="5818926" y="5754150"/>
              <a:ext cx="428860" cy="679579"/>
            </a:xfrm>
            <a:custGeom>
              <a:avLst/>
              <a:gdLst>
                <a:gd name="connsiteX0" fmla="*/ 295736 w 480411"/>
                <a:gd name="connsiteY0" fmla="*/ 761268 h 761268"/>
                <a:gd name="connsiteX1" fmla="*/ 0 w 480411"/>
                <a:gd name="connsiteY1" fmla="*/ 761268 h 761268"/>
                <a:gd name="connsiteX2" fmla="*/ 480411 w 480411"/>
                <a:gd name="connsiteY2" fmla="*/ 0 h 761268"/>
              </a:gdLst>
              <a:ahLst/>
              <a:cxnLst>
                <a:cxn ang="0">
                  <a:pos x="connsiteX0" y="connsiteY0"/>
                </a:cxn>
                <a:cxn ang="0">
                  <a:pos x="connsiteX1" y="connsiteY1"/>
                </a:cxn>
                <a:cxn ang="0">
                  <a:pos x="connsiteX2" y="connsiteY2"/>
                </a:cxn>
              </a:cxnLst>
              <a:rect l="l" t="t" r="r" b="b"/>
              <a:pathLst>
                <a:path w="480411" h="761268">
                  <a:moveTo>
                    <a:pt x="295736" y="761268"/>
                  </a:moveTo>
                  <a:lnTo>
                    <a:pt x="0" y="761268"/>
                  </a:lnTo>
                  <a:lnTo>
                    <a:pt x="480411" y="0"/>
                  </a:lnTo>
                  <a:close/>
                </a:path>
              </a:pathLst>
            </a:cu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6" name="Rectangle 1"/>
            <p:cNvSpPr/>
            <p:nvPr/>
          </p:nvSpPr>
          <p:spPr>
            <a:xfrm>
              <a:off x="5818924" y="1497860"/>
              <a:ext cx="909111" cy="851260"/>
            </a:xfrm>
            <a:prstGeom prst="rect">
              <a:avLst/>
            </a:prstGeom>
            <a:solidFill>
              <a:srgbClr val="F7941D"/>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7" name="Rectangle 2"/>
            <p:cNvSpPr/>
            <p:nvPr/>
          </p:nvSpPr>
          <p:spPr>
            <a:xfrm>
              <a:off x="5818926" y="1497860"/>
              <a:ext cx="264090" cy="851260"/>
            </a:xfrm>
            <a:prstGeom prst="rect">
              <a:avLst/>
            </a:pr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8" name="Rectangle 3"/>
            <p:cNvSpPr/>
            <p:nvPr/>
          </p:nvSpPr>
          <p:spPr>
            <a:xfrm>
              <a:off x="6463946" y="1497860"/>
              <a:ext cx="264090" cy="851260"/>
            </a:xfrm>
            <a:prstGeom prst="rect">
              <a:avLst/>
            </a:pr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89" name="Rectangle 6"/>
            <p:cNvSpPr/>
            <p:nvPr/>
          </p:nvSpPr>
          <p:spPr>
            <a:xfrm>
              <a:off x="5818924" y="2349120"/>
              <a:ext cx="909111" cy="851260"/>
            </a:xfrm>
            <a:prstGeom prst="rect">
              <a:avLst/>
            </a:prstGeom>
            <a:solidFill>
              <a:srgbClr val="EF3E36"/>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0" name="Rectangle 7"/>
            <p:cNvSpPr/>
            <p:nvPr/>
          </p:nvSpPr>
          <p:spPr>
            <a:xfrm>
              <a:off x="5818926" y="2349120"/>
              <a:ext cx="264090" cy="851260"/>
            </a:xfrm>
            <a:prstGeom prst="rect">
              <a:avLst/>
            </a:pr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1" name="Rectangle 8"/>
            <p:cNvSpPr/>
            <p:nvPr/>
          </p:nvSpPr>
          <p:spPr>
            <a:xfrm>
              <a:off x="6463946" y="2349120"/>
              <a:ext cx="264090" cy="851260"/>
            </a:xfrm>
            <a:prstGeom prst="rect">
              <a:avLst/>
            </a:pr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2" name="Rectangle 10"/>
            <p:cNvSpPr/>
            <p:nvPr/>
          </p:nvSpPr>
          <p:spPr>
            <a:xfrm>
              <a:off x="5818924" y="3200379"/>
              <a:ext cx="909111" cy="851260"/>
            </a:xfrm>
            <a:prstGeom prst="rect">
              <a:avLst/>
            </a:prstGeom>
            <a:solidFill>
              <a:srgbClr val="A01F62"/>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3" name="Rectangle 11"/>
            <p:cNvSpPr/>
            <p:nvPr/>
          </p:nvSpPr>
          <p:spPr>
            <a:xfrm>
              <a:off x="5818926" y="3200379"/>
              <a:ext cx="264090" cy="851260"/>
            </a:xfrm>
            <a:prstGeom prst="rect">
              <a:avLst/>
            </a:pr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4" name="Rectangle 12"/>
            <p:cNvSpPr/>
            <p:nvPr/>
          </p:nvSpPr>
          <p:spPr>
            <a:xfrm>
              <a:off x="6463946" y="3200379"/>
              <a:ext cx="264090" cy="851260"/>
            </a:xfrm>
            <a:prstGeom prst="rect">
              <a:avLst/>
            </a:pr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5" name="Rectangle 14"/>
            <p:cNvSpPr/>
            <p:nvPr/>
          </p:nvSpPr>
          <p:spPr>
            <a:xfrm>
              <a:off x="5818924" y="4051637"/>
              <a:ext cx="909111" cy="851260"/>
            </a:xfrm>
            <a:prstGeom prst="rect">
              <a:avLst/>
            </a:prstGeom>
            <a:solidFill>
              <a:srgbClr val="0E74BC"/>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6" name="Rectangle 15"/>
            <p:cNvSpPr/>
            <p:nvPr/>
          </p:nvSpPr>
          <p:spPr>
            <a:xfrm>
              <a:off x="5818926" y="4051637"/>
              <a:ext cx="264090" cy="851260"/>
            </a:xfrm>
            <a:prstGeom prst="rect">
              <a:avLst/>
            </a:pr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7" name="Rectangle 16"/>
            <p:cNvSpPr/>
            <p:nvPr/>
          </p:nvSpPr>
          <p:spPr>
            <a:xfrm>
              <a:off x="6463946" y="4051637"/>
              <a:ext cx="264090" cy="851260"/>
            </a:xfrm>
            <a:prstGeom prst="rect">
              <a:avLst/>
            </a:pr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8" name="Rectangle 18"/>
            <p:cNvSpPr/>
            <p:nvPr/>
          </p:nvSpPr>
          <p:spPr>
            <a:xfrm>
              <a:off x="5818924" y="4902896"/>
              <a:ext cx="909111" cy="851260"/>
            </a:xfrm>
            <a:prstGeom prst="rect">
              <a:avLst/>
            </a:prstGeom>
            <a:solidFill>
              <a:srgbClr val="00A6CC"/>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399" name="Rectangle 19"/>
            <p:cNvSpPr/>
            <p:nvPr/>
          </p:nvSpPr>
          <p:spPr>
            <a:xfrm>
              <a:off x="5818926" y="4902896"/>
              <a:ext cx="264090" cy="851260"/>
            </a:xfrm>
            <a:prstGeom prst="rect">
              <a:avLst/>
            </a:prstGeom>
            <a:solidFill>
              <a:srgbClr val="FFFFFF">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0" name="Rectangle 20"/>
            <p:cNvSpPr/>
            <p:nvPr/>
          </p:nvSpPr>
          <p:spPr>
            <a:xfrm>
              <a:off x="6463946" y="4902896"/>
              <a:ext cx="264090" cy="851260"/>
            </a:xfrm>
            <a:prstGeom prst="rect">
              <a:avLst/>
            </a:prstGeom>
            <a:solidFill>
              <a:srgbClr val="262626">
                <a:lumMod val="75000"/>
                <a:lumOff val="25000"/>
                <a:alpha val="60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1" name="Round Same Side Corner Rectangle 21"/>
            <p:cNvSpPr/>
            <p:nvPr/>
          </p:nvSpPr>
          <p:spPr>
            <a:xfrm>
              <a:off x="5818924" y="800245"/>
              <a:ext cx="909111" cy="697616"/>
            </a:xfrm>
            <a:prstGeom prst="round2SameRect">
              <a:avLst>
                <a:gd name="adj1" fmla="val 41853"/>
                <a:gd name="adj2" fmla="val 0"/>
              </a:avLst>
            </a:prstGeom>
            <a:gradFill flip="none" rotWithShape="1">
              <a:gsLst>
                <a:gs pos="0">
                  <a:srgbClr val="262626">
                    <a:lumMod val="75000"/>
                    <a:lumOff val="25000"/>
                  </a:srgbClr>
                </a:gs>
                <a:gs pos="27000">
                  <a:srgbClr val="262626"/>
                </a:gs>
                <a:gs pos="50000">
                  <a:srgbClr val="262626"/>
                </a:gs>
                <a:gs pos="100000">
                  <a:srgbClr val="262626">
                    <a:lumMod val="50000"/>
                    <a:lumOff val="50000"/>
                  </a:srgbClr>
                </a:gs>
              </a:gsLst>
              <a:lin ang="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2" name="Freeform 25"/>
            <p:cNvSpPr/>
            <p:nvPr/>
          </p:nvSpPr>
          <p:spPr>
            <a:xfrm>
              <a:off x="6083397" y="6173236"/>
              <a:ext cx="380169" cy="301211"/>
            </a:xfrm>
            <a:custGeom>
              <a:avLst/>
              <a:gdLst>
                <a:gd name="connsiteX0" fmla="*/ 0 w 442398"/>
                <a:gd name="connsiteY0" fmla="*/ 0 h 350516"/>
                <a:gd name="connsiteX1" fmla="*/ 442398 w 442398"/>
                <a:gd name="connsiteY1" fmla="*/ 0 h 350516"/>
                <a:gd name="connsiteX2" fmla="*/ 221199 w 442398"/>
                <a:gd name="connsiteY2" fmla="*/ 350516 h 350516"/>
              </a:gdLst>
              <a:ahLst/>
              <a:cxnLst>
                <a:cxn ang="0">
                  <a:pos x="connsiteX0" y="connsiteY0"/>
                </a:cxn>
                <a:cxn ang="0">
                  <a:pos x="connsiteX1" y="connsiteY1"/>
                </a:cxn>
                <a:cxn ang="0">
                  <a:pos x="connsiteX2" y="connsiteY2"/>
                </a:cxn>
              </a:cxnLst>
              <a:rect l="l" t="t" r="r" b="b"/>
              <a:pathLst>
                <a:path w="442398" h="350516">
                  <a:moveTo>
                    <a:pt x="0" y="0"/>
                  </a:moveTo>
                  <a:lnTo>
                    <a:pt x="442398" y="0"/>
                  </a:lnTo>
                  <a:lnTo>
                    <a:pt x="221199" y="350516"/>
                  </a:lnTo>
                  <a:close/>
                </a:path>
              </a:pathLst>
            </a:custGeom>
            <a:gradFill flip="none" rotWithShape="1">
              <a:gsLst>
                <a:gs pos="0">
                  <a:srgbClr val="262626">
                    <a:lumMod val="75000"/>
                    <a:lumOff val="25000"/>
                  </a:srgbClr>
                </a:gs>
                <a:gs pos="47000">
                  <a:srgbClr val="262626"/>
                </a:gs>
                <a:gs pos="24000">
                  <a:srgbClr val="535353"/>
                </a:gs>
                <a:gs pos="100000">
                  <a:srgbClr val="262626">
                    <a:lumMod val="50000"/>
                    <a:lumOff val="50000"/>
                  </a:srgbClr>
                </a:gs>
              </a:gsLst>
              <a:lin ang="0" scaled="1"/>
              <a:tileRect/>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sp>
          <p:nvSpPr>
            <p:cNvPr id="408" name="Freeform 43"/>
            <p:cNvSpPr/>
            <p:nvPr/>
          </p:nvSpPr>
          <p:spPr>
            <a:xfrm>
              <a:off x="5818924" y="1276409"/>
              <a:ext cx="909111" cy="221449"/>
            </a:xfrm>
            <a:custGeom>
              <a:avLst/>
              <a:gdLst>
                <a:gd name="connsiteX0" fmla="*/ 0 w 1018390"/>
                <a:gd name="connsiteY0" fmla="*/ 173728 h 248068"/>
                <a:gd name="connsiteX1" fmla="*/ 1018390 w 1018390"/>
                <a:gd name="connsiteY1" fmla="*/ 173728 h 248068"/>
                <a:gd name="connsiteX2" fmla="*/ 1018390 w 1018390"/>
                <a:gd name="connsiteY2" fmla="*/ 248068 h 248068"/>
                <a:gd name="connsiteX3" fmla="*/ 0 w 1018390"/>
                <a:gd name="connsiteY3" fmla="*/ 248068 h 248068"/>
                <a:gd name="connsiteX4" fmla="*/ 0 w 1018390"/>
                <a:gd name="connsiteY4" fmla="*/ 114121 h 248068"/>
                <a:gd name="connsiteX5" fmla="*/ 1018390 w 1018390"/>
                <a:gd name="connsiteY5" fmla="*/ 114121 h 248068"/>
                <a:gd name="connsiteX6" fmla="*/ 1018390 w 1018390"/>
                <a:gd name="connsiteY6" fmla="*/ 133948 h 248068"/>
                <a:gd name="connsiteX7" fmla="*/ 0 w 1018390"/>
                <a:gd name="connsiteY7" fmla="*/ 133948 h 248068"/>
                <a:gd name="connsiteX8" fmla="*/ 0 w 1018390"/>
                <a:gd name="connsiteY8" fmla="*/ 0 h 248068"/>
                <a:gd name="connsiteX9" fmla="*/ 1018390 w 1018390"/>
                <a:gd name="connsiteY9" fmla="*/ 0 h 248068"/>
                <a:gd name="connsiteX10" fmla="*/ 1018390 w 1018390"/>
                <a:gd name="connsiteY10" fmla="*/ 74341 h 248068"/>
                <a:gd name="connsiteX11" fmla="*/ 0 w 1018390"/>
                <a:gd name="connsiteY11" fmla="*/ 74341 h 2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8390" h="248068">
                  <a:moveTo>
                    <a:pt x="0" y="173728"/>
                  </a:moveTo>
                  <a:lnTo>
                    <a:pt x="1018390" y="173728"/>
                  </a:lnTo>
                  <a:lnTo>
                    <a:pt x="1018390" y="248068"/>
                  </a:lnTo>
                  <a:lnTo>
                    <a:pt x="0" y="248068"/>
                  </a:lnTo>
                  <a:close/>
                  <a:moveTo>
                    <a:pt x="0" y="114121"/>
                  </a:moveTo>
                  <a:lnTo>
                    <a:pt x="1018390" y="114121"/>
                  </a:lnTo>
                  <a:lnTo>
                    <a:pt x="1018390" y="133948"/>
                  </a:lnTo>
                  <a:lnTo>
                    <a:pt x="0" y="133948"/>
                  </a:lnTo>
                  <a:close/>
                  <a:moveTo>
                    <a:pt x="0" y="0"/>
                  </a:moveTo>
                  <a:lnTo>
                    <a:pt x="1018390" y="0"/>
                  </a:lnTo>
                  <a:lnTo>
                    <a:pt x="1018390" y="74341"/>
                  </a:lnTo>
                  <a:lnTo>
                    <a:pt x="0" y="74341"/>
                  </a:lnTo>
                  <a:close/>
                </a:path>
              </a:pathLst>
            </a:custGeom>
            <a:gradFill flip="none" rotWithShape="1">
              <a:gsLst>
                <a:gs pos="0">
                  <a:srgbClr val="FFFFFF">
                    <a:lumMod val="95000"/>
                  </a:srgbClr>
                </a:gs>
                <a:gs pos="53000">
                  <a:srgbClr val="262626">
                    <a:lumMod val="50000"/>
                    <a:lumOff val="50000"/>
                  </a:srgbClr>
                </a:gs>
                <a:gs pos="30000">
                  <a:srgbClr val="D6D6D6"/>
                </a:gs>
                <a:gs pos="100000">
                  <a:srgbClr val="FFFFFF">
                    <a:lumMod val="95000"/>
                  </a:srgbClr>
                </a:gs>
              </a:gsLst>
              <a:lin ang="0" scaled="1"/>
              <a:tileRect/>
            </a:gradFill>
            <a:ln w="25400" cap="flat" cmpd="sng" algn="ctr">
              <a:noFill/>
              <a:prstDash val="solid"/>
            </a:ln>
            <a:effectLst>
              <a:innerShdw blurRad="76200" dist="50800" dir="11400000">
                <a:prstClr val="black">
                  <a:alpha val="26000"/>
                </a:prstClr>
              </a:inn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Roboto"/>
                <a:ea typeface="+mn-ea"/>
                <a:cs typeface="+mn-cs"/>
              </a:endParaRPr>
            </a:p>
          </p:txBody>
        </p:sp>
      </p:grpSp>
      <p:sp>
        <p:nvSpPr>
          <p:cNvPr id="409" name="Rectangle 44"/>
          <p:cNvSpPr/>
          <p:nvPr/>
        </p:nvSpPr>
        <p:spPr>
          <a:xfrm>
            <a:off x="3044498" y="1600326"/>
            <a:ext cx="2393496" cy="646331"/>
          </a:xfrm>
          <a:prstGeom prst="rect">
            <a:avLst/>
          </a:prstGeom>
        </p:spPr>
        <p:txBody>
          <a:bodyPr wrap="square" lIns="0" rIns="0" anchor="ctr">
            <a:spAutoFit/>
          </a:bodyPr>
          <a:lstStyle/>
          <a:p>
            <a:pPr algn="r" defTabSz="1219170"/>
            <a:r>
              <a:rPr lang="en-US" b="1" spc="225" dirty="0" err="1">
                <a:solidFill>
                  <a:srgbClr val="FFFFFF"/>
                </a:solidFill>
                <a:effectLst>
                  <a:outerShdw blurRad="63500" sx="102000" sy="102000" algn="ctr" rotWithShape="0">
                    <a:prstClr val="black">
                      <a:alpha val="40000"/>
                    </a:prstClr>
                  </a:outerShdw>
                </a:effectLst>
                <a:latin typeface="Roboto"/>
              </a:rPr>
              <a:t>Araştırma</a:t>
            </a:r>
            <a:r>
              <a:rPr lang="en-US" b="1" spc="225" dirty="0">
                <a:solidFill>
                  <a:srgbClr val="FFFFFF"/>
                </a:solidFill>
                <a:effectLst>
                  <a:outerShdw blurRad="63500" sx="102000" sy="102000" algn="ctr" rotWithShape="0">
                    <a:prstClr val="black">
                      <a:alpha val="40000"/>
                    </a:prstClr>
                  </a:outerShdw>
                </a:effectLst>
                <a:latin typeface="Roboto"/>
              </a:rPr>
              <a:t> </a:t>
            </a:r>
            <a:r>
              <a:rPr lang="en-US" b="1" spc="225" dirty="0" err="1">
                <a:solidFill>
                  <a:srgbClr val="FFFFFF"/>
                </a:solidFill>
                <a:effectLst>
                  <a:outerShdw blurRad="63500" sx="102000" sy="102000" algn="ctr" rotWithShape="0">
                    <a:prstClr val="black">
                      <a:alpha val="40000"/>
                    </a:prstClr>
                  </a:outerShdw>
                </a:effectLst>
                <a:latin typeface="Roboto"/>
              </a:rPr>
              <a:t>makalesi</a:t>
            </a:r>
            <a:r>
              <a:rPr lang="en-US" b="1" spc="225" dirty="0">
                <a:solidFill>
                  <a:srgbClr val="FFFFFF"/>
                </a:solidFill>
                <a:effectLst>
                  <a:outerShdw blurRad="63500" sx="102000" sy="102000" algn="ctr" rotWithShape="0">
                    <a:prstClr val="black">
                      <a:alpha val="40000"/>
                    </a:prstClr>
                  </a:outerShdw>
                </a:effectLst>
                <a:latin typeface="Roboto"/>
              </a:rPr>
              <a:t> </a:t>
            </a:r>
            <a:r>
              <a:rPr lang="en-US" b="1" spc="225" dirty="0" err="1">
                <a:solidFill>
                  <a:srgbClr val="FFFFFF"/>
                </a:solidFill>
                <a:effectLst>
                  <a:outerShdw blurRad="63500" sx="102000" sy="102000" algn="ctr" rotWithShape="0">
                    <a:prstClr val="black">
                      <a:alpha val="40000"/>
                    </a:prstClr>
                  </a:outerShdw>
                </a:effectLst>
                <a:latin typeface="Roboto"/>
              </a:rPr>
              <a:t>nedir</a:t>
            </a:r>
            <a:r>
              <a:rPr lang="en-US" b="1" spc="225" dirty="0">
                <a:solidFill>
                  <a:srgbClr val="FFFFFF"/>
                </a:solidFill>
                <a:effectLst>
                  <a:outerShdw blurRad="63500" sx="102000" sy="102000" algn="ctr" rotWithShape="0">
                    <a:prstClr val="black">
                      <a:alpha val="40000"/>
                    </a:prstClr>
                  </a:outerShdw>
                </a:effectLst>
                <a:latin typeface="Roboto"/>
              </a:rPr>
              <a:t>?</a:t>
            </a:r>
            <a:endParaRPr lang="en-US" sz="900" dirty="0">
              <a:solidFill>
                <a:srgbClr val="FFFFFF"/>
              </a:solidFill>
              <a:latin typeface="Roboto"/>
            </a:endParaRPr>
          </a:p>
        </p:txBody>
      </p:sp>
      <p:sp>
        <p:nvSpPr>
          <p:cNvPr id="457" name="Rectangle 44"/>
          <p:cNvSpPr/>
          <p:nvPr/>
        </p:nvSpPr>
        <p:spPr>
          <a:xfrm>
            <a:off x="3062782" y="3302841"/>
            <a:ext cx="2393496" cy="646331"/>
          </a:xfrm>
          <a:prstGeom prst="rect">
            <a:avLst/>
          </a:prstGeom>
        </p:spPr>
        <p:txBody>
          <a:bodyPr wrap="square" lIns="0" rIns="0" anchor="ctr">
            <a:spAutoFit/>
          </a:bodyPr>
          <a:lstStyle/>
          <a:p>
            <a:pPr algn="r" defTabSz="1219170"/>
            <a:r>
              <a:rPr lang="tr-TR" b="1" spc="225" dirty="0">
                <a:solidFill>
                  <a:srgbClr val="FFFFFF"/>
                </a:solidFill>
                <a:effectLst>
                  <a:outerShdw blurRad="63500" sx="102000" sy="102000" algn="ctr" rotWithShape="0">
                    <a:prstClr val="black">
                      <a:alpha val="40000"/>
                    </a:prstClr>
                  </a:outerShdw>
                </a:effectLst>
                <a:latin typeface="Roboto"/>
              </a:rPr>
              <a:t>Başlık, Özet &amp;  Giriş</a:t>
            </a:r>
            <a:endParaRPr lang="en-US" sz="900" dirty="0">
              <a:solidFill>
                <a:srgbClr val="FFFFFF"/>
              </a:solidFill>
              <a:latin typeface="Roboto"/>
            </a:endParaRPr>
          </a:p>
        </p:txBody>
      </p:sp>
      <p:sp>
        <p:nvSpPr>
          <p:cNvPr id="458" name="Rectangle 44"/>
          <p:cNvSpPr/>
          <p:nvPr/>
        </p:nvSpPr>
        <p:spPr>
          <a:xfrm>
            <a:off x="7108965" y="2451581"/>
            <a:ext cx="2569595" cy="646331"/>
          </a:xfrm>
          <a:prstGeom prst="rect">
            <a:avLst/>
          </a:prstGeom>
        </p:spPr>
        <p:txBody>
          <a:bodyPr wrap="square" lIns="0" rIns="0" anchor="ctr">
            <a:spAutoFit/>
          </a:bodyPr>
          <a:lstStyle/>
          <a:p>
            <a:pPr algn="r" defTabSz="1219170"/>
            <a:r>
              <a:rPr lang="en-US" b="1" spc="225" dirty="0" err="1">
                <a:solidFill>
                  <a:srgbClr val="FFFFFF"/>
                </a:solidFill>
                <a:effectLst>
                  <a:outerShdw blurRad="63500" sx="102000" sy="102000" algn="ctr" rotWithShape="0">
                    <a:prstClr val="black">
                      <a:alpha val="40000"/>
                    </a:prstClr>
                  </a:outerShdw>
                </a:effectLst>
                <a:latin typeface="Roboto"/>
              </a:rPr>
              <a:t>Bir</a:t>
            </a:r>
            <a:r>
              <a:rPr lang="en-US" b="1" spc="225" dirty="0">
                <a:solidFill>
                  <a:srgbClr val="FFFFFF"/>
                </a:solidFill>
                <a:effectLst>
                  <a:outerShdw blurRad="63500" sx="102000" sy="102000" algn="ctr" rotWithShape="0">
                    <a:prstClr val="black">
                      <a:alpha val="40000"/>
                    </a:prstClr>
                  </a:outerShdw>
                </a:effectLst>
                <a:latin typeface="Roboto"/>
              </a:rPr>
              <a:t> </a:t>
            </a:r>
            <a:r>
              <a:rPr lang="en-US" b="1" spc="225" dirty="0" err="1">
                <a:solidFill>
                  <a:srgbClr val="FFFFFF"/>
                </a:solidFill>
                <a:effectLst>
                  <a:outerShdw blurRad="63500" sx="102000" sy="102000" algn="ctr" rotWithShape="0">
                    <a:prstClr val="black">
                      <a:alpha val="40000"/>
                    </a:prstClr>
                  </a:outerShdw>
                </a:effectLst>
                <a:latin typeface="Roboto"/>
              </a:rPr>
              <a:t>araştırma</a:t>
            </a:r>
            <a:r>
              <a:rPr lang="en-US" b="1" spc="225" dirty="0">
                <a:solidFill>
                  <a:srgbClr val="FFFFFF"/>
                </a:solidFill>
                <a:effectLst>
                  <a:outerShdw blurRad="63500" sx="102000" sy="102000" algn="ctr" rotWithShape="0">
                    <a:prstClr val="black">
                      <a:alpha val="40000"/>
                    </a:prstClr>
                  </a:outerShdw>
                </a:effectLst>
                <a:latin typeface="Roboto"/>
              </a:rPr>
              <a:t> </a:t>
            </a:r>
            <a:r>
              <a:rPr lang="en-US" b="1" spc="225" dirty="0" err="1">
                <a:solidFill>
                  <a:srgbClr val="FFFFFF"/>
                </a:solidFill>
                <a:effectLst>
                  <a:outerShdw blurRad="63500" sx="102000" sy="102000" algn="ctr" rotWithShape="0">
                    <a:prstClr val="black">
                      <a:alpha val="40000"/>
                    </a:prstClr>
                  </a:outerShdw>
                </a:effectLst>
                <a:latin typeface="Roboto"/>
              </a:rPr>
              <a:t>makalesinin</a:t>
            </a:r>
            <a:r>
              <a:rPr lang="en-US" b="1" spc="225" dirty="0">
                <a:solidFill>
                  <a:srgbClr val="FFFFFF"/>
                </a:solidFill>
                <a:effectLst>
                  <a:outerShdw blurRad="63500" sx="102000" sy="102000" algn="ctr" rotWithShape="0">
                    <a:prstClr val="black">
                      <a:alpha val="40000"/>
                    </a:prstClr>
                  </a:outerShdw>
                </a:effectLst>
                <a:latin typeface="Roboto"/>
              </a:rPr>
              <a:t> </a:t>
            </a:r>
            <a:r>
              <a:rPr lang="en-US" b="1" spc="225" dirty="0" err="1">
                <a:solidFill>
                  <a:srgbClr val="FFFFFF"/>
                </a:solidFill>
                <a:effectLst>
                  <a:outerShdw blurRad="63500" sx="102000" sy="102000" algn="ctr" rotWithShape="0">
                    <a:prstClr val="black">
                      <a:alpha val="40000"/>
                    </a:prstClr>
                  </a:outerShdw>
                </a:effectLst>
                <a:latin typeface="Roboto"/>
              </a:rPr>
              <a:t>içeriği</a:t>
            </a:r>
            <a:endParaRPr lang="en-US" b="1" spc="225" dirty="0">
              <a:solidFill>
                <a:srgbClr val="FFFFFF"/>
              </a:solidFill>
              <a:effectLst>
                <a:outerShdw blurRad="63500" sx="102000" sy="102000" algn="ctr" rotWithShape="0">
                  <a:prstClr val="black">
                    <a:alpha val="40000"/>
                  </a:prstClr>
                </a:outerShdw>
              </a:effectLst>
              <a:latin typeface="Roboto"/>
            </a:endParaRPr>
          </a:p>
        </p:txBody>
      </p:sp>
      <p:sp>
        <p:nvSpPr>
          <p:cNvPr id="459" name="Rectangle 44"/>
          <p:cNvSpPr/>
          <p:nvPr/>
        </p:nvSpPr>
        <p:spPr>
          <a:xfrm>
            <a:off x="2770094" y="4936108"/>
            <a:ext cx="2667900" cy="784830"/>
          </a:xfrm>
          <a:prstGeom prst="rect">
            <a:avLst/>
          </a:prstGeom>
        </p:spPr>
        <p:txBody>
          <a:bodyPr wrap="square" lIns="0" rIns="0" anchor="ctr">
            <a:spAutoFit/>
          </a:bodyPr>
          <a:lstStyle/>
          <a:p>
            <a:pPr algn="r" defTabSz="1219170"/>
            <a:r>
              <a:rPr lang="tr-TR" b="1" spc="225" dirty="0">
                <a:solidFill>
                  <a:srgbClr val="FFFFFF"/>
                </a:solidFill>
                <a:effectLst>
                  <a:outerShdw blurRad="63500" sx="102000" sy="102000" algn="ctr" rotWithShape="0">
                    <a:prstClr val="black">
                      <a:alpha val="40000"/>
                    </a:prstClr>
                  </a:outerShdw>
                </a:effectLst>
                <a:latin typeface="Roboto"/>
              </a:rPr>
              <a:t>Bulgular &amp;</a:t>
            </a:r>
            <a:endParaRPr lang="en-US" dirty="0">
              <a:solidFill>
                <a:srgbClr val="FFFFFF"/>
              </a:solidFill>
              <a:latin typeface="Roboto"/>
            </a:endParaRPr>
          </a:p>
          <a:p>
            <a:pPr algn="r" defTabSz="1219170"/>
            <a:endParaRPr lang="en-US" sz="900" dirty="0">
              <a:solidFill>
                <a:srgbClr val="FFFFFF"/>
              </a:solidFill>
              <a:latin typeface="Roboto"/>
            </a:endParaRPr>
          </a:p>
          <a:p>
            <a:pPr algn="r" defTabSz="1219170"/>
            <a:r>
              <a:rPr lang="tr-TR" b="1" spc="225" dirty="0">
                <a:solidFill>
                  <a:srgbClr val="FFFFFF"/>
                </a:solidFill>
                <a:effectLst>
                  <a:outerShdw blurRad="63500" sx="102000" sy="102000" algn="ctr" rotWithShape="0">
                    <a:prstClr val="black">
                      <a:alpha val="40000"/>
                    </a:prstClr>
                  </a:outerShdw>
                </a:effectLst>
                <a:latin typeface="Roboto"/>
              </a:rPr>
              <a:t>Sonuç</a:t>
            </a:r>
            <a:endParaRPr lang="en-US" sz="900" dirty="0">
              <a:solidFill>
                <a:srgbClr val="FFFFFF"/>
              </a:solidFill>
              <a:latin typeface="Roboto"/>
            </a:endParaRPr>
          </a:p>
        </p:txBody>
      </p:sp>
      <p:sp>
        <p:nvSpPr>
          <p:cNvPr id="460" name="Rectangle 44"/>
          <p:cNvSpPr/>
          <p:nvPr/>
        </p:nvSpPr>
        <p:spPr>
          <a:xfrm>
            <a:off x="6988426" y="4277209"/>
            <a:ext cx="2393496" cy="400110"/>
          </a:xfrm>
          <a:prstGeom prst="rect">
            <a:avLst/>
          </a:prstGeom>
        </p:spPr>
        <p:txBody>
          <a:bodyPr wrap="square" lIns="0" rIns="0" anchor="ctr">
            <a:spAutoFit/>
          </a:bodyPr>
          <a:lstStyle/>
          <a:p>
            <a:pPr algn="r" defTabSz="1219170"/>
            <a:r>
              <a:rPr lang="tr-TR" sz="2000" b="1" spc="225" dirty="0">
                <a:solidFill>
                  <a:srgbClr val="FFFFFF"/>
                </a:solidFill>
                <a:effectLst>
                  <a:outerShdw blurRad="63500" sx="102000" sy="102000" algn="ctr" rotWithShape="0">
                    <a:prstClr val="black">
                      <a:alpha val="40000"/>
                    </a:prstClr>
                  </a:outerShdw>
                </a:effectLst>
                <a:latin typeface="Roboto"/>
              </a:rPr>
              <a:t>Yöntem</a:t>
            </a:r>
            <a:endParaRPr lang="en-US" sz="1000" dirty="0">
              <a:solidFill>
                <a:srgbClr val="FFFFFF"/>
              </a:solidFill>
              <a:latin typeface="Roboto"/>
            </a:endParaRPr>
          </a:p>
        </p:txBody>
      </p:sp>
    </p:spTree>
    <p:extLst>
      <p:ext uri="{BB962C8B-B14F-4D97-AF65-F5344CB8AC3E}">
        <p14:creationId xmlns:p14="http://schemas.microsoft.com/office/powerpoint/2010/main" val="1053711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wipe(right)">
                                      <p:cBhvr>
                                        <p:cTn id="13" dur="500"/>
                                        <p:tgtEl>
                                          <p:spTgt spid="40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09"/>
                                        </p:tgtEl>
                                        <p:attrNameLst>
                                          <p:attrName>style.visibility</p:attrName>
                                        </p:attrNameLst>
                                      </p:cBhvr>
                                      <p:to>
                                        <p:strVal val="visible"/>
                                      </p:to>
                                    </p:set>
                                    <p:animEffect transition="in" filter="wipe(right)">
                                      <p:cBhvr>
                                        <p:cTn id="16" dur="500"/>
                                        <p:tgtEl>
                                          <p:spTgt spid="40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6"/>
                                        </p:tgtEl>
                                        <p:attrNameLst>
                                          <p:attrName>style.visibility</p:attrName>
                                        </p:attrNameLst>
                                      </p:cBhvr>
                                      <p:to>
                                        <p:strVal val="visible"/>
                                      </p:to>
                                    </p:set>
                                    <p:animEffect transition="in" filter="wipe(left)">
                                      <p:cBhvr>
                                        <p:cTn id="21" dur="500"/>
                                        <p:tgtEl>
                                          <p:spTgt spid="4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58"/>
                                        </p:tgtEl>
                                        <p:attrNameLst>
                                          <p:attrName>style.visibility</p:attrName>
                                        </p:attrNameLst>
                                      </p:cBhvr>
                                      <p:to>
                                        <p:strVal val="visible"/>
                                      </p:to>
                                    </p:set>
                                    <p:animEffect transition="in" filter="wipe(left)">
                                      <p:cBhvr>
                                        <p:cTn id="24" dur="500"/>
                                        <p:tgtEl>
                                          <p:spTgt spid="4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04"/>
                                        </p:tgtEl>
                                        <p:attrNameLst>
                                          <p:attrName>style.visibility</p:attrName>
                                        </p:attrNameLst>
                                      </p:cBhvr>
                                      <p:to>
                                        <p:strVal val="visible"/>
                                      </p:to>
                                    </p:set>
                                    <p:animEffect transition="in" filter="wipe(right)">
                                      <p:cBhvr>
                                        <p:cTn id="29" dur="500"/>
                                        <p:tgtEl>
                                          <p:spTgt spid="40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57"/>
                                        </p:tgtEl>
                                        <p:attrNameLst>
                                          <p:attrName>style.visibility</p:attrName>
                                        </p:attrNameLst>
                                      </p:cBhvr>
                                      <p:to>
                                        <p:strVal val="visible"/>
                                      </p:to>
                                    </p:set>
                                    <p:animEffect transition="in" filter="wipe(right)">
                                      <p:cBhvr>
                                        <p:cTn id="32" dur="500"/>
                                        <p:tgtEl>
                                          <p:spTgt spid="4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7"/>
                                        </p:tgtEl>
                                        <p:attrNameLst>
                                          <p:attrName>style.visibility</p:attrName>
                                        </p:attrNameLst>
                                      </p:cBhvr>
                                      <p:to>
                                        <p:strVal val="visible"/>
                                      </p:to>
                                    </p:set>
                                    <p:animEffect transition="in" filter="wipe(left)">
                                      <p:cBhvr>
                                        <p:cTn id="37" dur="500"/>
                                        <p:tgtEl>
                                          <p:spTgt spid="40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60"/>
                                        </p:tgtEl>
                                        <p:attrNameLst>
                                          <p:attrName>style.visibility</p:attrName>
                                        </p:attrNameLst>
                                      </p:cBhvr>
                                      <p:to>
                                        <p:strVal val="visible"/>
                                      </p:to>
                                    </p:set>
                                    <p:animEffect transition="in" filter="wipe(left)">
                                      <p:cBhvr>
                                        <p:cTn id="40" dur="500"/>
                                        <p:tgtEl>
                                          <p:spTgt spid="4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wipe(right)">
                                      <p:cBhvr>
                                        <p:cTn id="45" dur="500"/>
                                        <p:tgtEl>
                                          <p:spTgt spid="40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59"/>
                                        </p:tgtEl>
                                        <p:attrNameLst>
                                          <p:attrName>style.visibility</p:attrName>
                                        </p:attrNameLst>
                                      </p:cBhvr>
                                      <p:to>
                                        <p:strVal val="visible"/>
                                      </p:to>
                                    </p:set>
                                    <p:animEffect transition="in" filter="wipe(right)">
                                      <p:cBhvr>
                                        <p:cTn id="48"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404" grpId="0" animBg="1"/>
      <p:bldP spid="405" grpId="0" animBg="1"/>
      <p:bldP spid="406" grpId="0" animBg="1"/>
      <p:bldP spid="407" grpId="0" animBg="1"/>
      <p:bldP spid="409" grpId="0"/>
      <p:bldP spid="457" grpId="0"/>
      <p:bldP spid="458" grpId="0"/>
      <p:bldP spid="459" grpId="0"/>
      <p:bldP spid="4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35"/>
          <p:cNvSpPr/>
          <p:nvPr/>
        </p:nvSpPr>
        <p:spPr>
          <a:xfrm rot="5400000">
            <a:off x="1673274" y="-1093536"/>
            <a:ext cx="646329" cy="3992880"/>
          </a:xfrm>
          <a:prstGeom prst="round2SameRect">
            <a:avLst>
              <a:gd name="adj1" fmla="val 46988"/>
              <a:gd name="adj2" fmla="val 0"/>
            </a:avLst>
          </a:prstGeom>
          <a:gradFill flip="none" rotWithShape="1">
            <a:gsLst>
              <a:gs pos="0">
                <a:srgbClr val="00A6CC">
                  <a:shade val="30000"/>
                  <a:satMod val="115000"/>
                </a:srgbClr>
              </a:gs>
              <a:gs pos="50000">
                <a:srgbClr val="00A6CC">
                  <a:shade val="67500"/>
                  <a:satMod val="115000"/>
                </a:srgbClr>
              </a:gs>
              <a:gs pos="100000">
                <a:srgbClr val="00A6C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275166" y="579739"/>
            <a:ext cx="3260514"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Sonuç</a:t>
            </a:r>
            <a:endParaRPr lang="en-US" sz="1400" dirty="0">
              <a:solidFill>
                <a:srgbClr val="FFFFFF"/>
              </a:solidFill>
              <a:latin typeface="Roboto"/>
            </a:endParaRPr>
          </a:p>
        </p:txBody>
      </p:sp>
      <p:sp>
        <p:nvSpPr>
          <p:cNvPr id="4" name="Dikdörtgen 3"/>
          <p:cNvSpPr/>
          <p:nvPr/>
        </p:nvSpPr>
        <p:spPr>
          <a:xfrm>
            <a:off x="1452880" y="2159728"/>
            <a:ext cx="9550400" cy="1384995"/>
          </a:xfrm>
          <a:prstGeom prst="rect">
            <a:avLst/>
          </a:prstGeom>
        </p:spPr>
        <p:txBody>
          <a:bodyPr wrap="square">
            <a:spAutoFit/>
          </a:bodyPr>
          <a:lstStyle/>
          <a:p>
            <a:pPr algn="ctr"/>
            <a:r>
              <a:rPr lang="en-US" sz="2800" dirty="0">
                <a:latin typeface="urw-din"/>
              </a:rPr>
              <a:t>Bu </a:t>
            </a:r>
            <a:r>
              <a:rPr lang="en-US" sz="2800" dirty="0" err="1">
                <a:latin typeface="urw-din"/>
              </a:rPr>
              <a:t>bölümde</a:t>
            </a:r>
            <a:r>
              <a:rPr lang="en-US" sz="2800" dirty="0">
                <a:latin typeface="urw-din"/>
              </a:rPr>
              <a:t> </a:t>
            </a:r>
            <a:r>
              <a:rPr lang="en-US" sz="2800" dirty="0" err="1">
                <a:latin typeface="urw-din"/>
              </a:rPr>
              <a:t>çalışmanız</a:t>
            </a:r>
            <a:r>
              <a:rPr lang="en-US" sz="2800" dirty="0">
                <a:latin typeface="urw-din"/>
              </a:rPr>
              <a:t> </a:t>
            </a:r>
            <a:r>
              <a:rPr lang="en-US" sz="2800" dirty="0" err="1">
                <a:latin typeface="urw-din"/>
              </a:rPr>
              <a:t>için</a:t>
            </a:r>
            <a:r>
              <a:rPr lang="en-US" sz="2800" dirty="0">
                <a:latin typeface="urw-din"/>
              </a:rPr>
              <a:t> </a:t>
            </a:r>
            <a:r>
              <a:rPr lang="en-US" sz="2800" dirty="0" err="1">
                <a:latin typeface="urw-din"/>
              </a:rPr>
              <a:t>açık</a:t>
            </a:r>
            <a:r>
              <a:rPr lang="en-US" sz="2800" dirty="0">
                <a:latin typeface="urw-din"/>
              </a:rPr>
              <a:t> </a:t>
            </a:r>
            <a:r>
              <a:rPr lang="en-US" sz="2800" dirty="0" err="1">
                <a:latin typeface="urw-din"/>
              </a:rPr>
              <a:t>bir</a:t>
            </a:r>
            <a:r>
              <a:rPr lang="en-US" sz="2800" dirty="0">
                <a:latin typeface="urw-din"/>
              </a:rPr>
              <a:t> </a:t>
            </a:r>
            <a:r>
              <a:rPr lang="en-US" sz="2800" dirty="0" err="1">
                <a:latin typeface="urw-din"/>
              </a:rPr>
              <a:t>bilimsel</a:t>
            </a:r>
            <a:r>
              <a:rPr lang="en-US" sz="2800" dirty="0">
                <a:latin typeface="urw-din"/>
              </a:rPr>
              <a:t> </a:t>
            </a:r>
            <a:r>
              <a:rPr lang="en-US" sz="2800" b="1" dirty="0" err="1">
                <a:latin typeface="urw-din"/>
              </a:rPr>
              <a:t>gerekçe</a:t>
            </a:r>
            <a:r>
              <a:rPr lang="en-US" sz="2800" b="1" dirty="0">
                <a:latin typeface="urw-din"/>
              </a:rPr>
              <a:t> </a:t>
            </a:r>
            <a:r>
              <a:rPr lang="en-US" sz="2800" dirty="0" err="1">
                <a:latin typeface="urw-din"/>
              </a:rPr>
              <a:t>sağlamalı</a:t>
            </a:r>
            <a:r>
              <a:rPr lang="en-US" sz="2800" dirty="0">
                <a:latin typeface="urw-din"/>
              </a:rPr>
              <a:t> </a:t>
            </a:r>
            <a:r>
              <a:rPr lang="en-US" sz="2800" dirty="0" err="1">
                <a:latin typeface="urw-din"/>
              </a:rPr>
              <a:t>ve</a:t>
            </a:r>
            <a:r>
              <a:rPr lang="en-US" sz="2800" dirty="0">
                <a:latin typeface="urw-din"/>
              </a:rPr>
              <a:t> </a:t>
            </a:r>
            <a:r>
              <a:rPr lang="en-US" sz="2800" dirty="0" err="1">
                <a:latin typeface="urw-din"/>
              </a:rPr>
              <a:t>uygunsa</a:t>
            </a:r>
            <a:r>
              <a:rPr lang="en-US" sz="2800" dirty="0">
                <a:latin typeface="urw-din"/>
              </a:rPr>
              <a:t> </a:t>
            </a:r>
            <a:r>
              <a:rPr lang="en-US" sz="2800" dirty="0" err="1">
                <a:latin typeface="urw-din"/>
              </a:rPr>
              <a:t>kullanımları</a:t>
            </a:r>
            <a:r>
              <a:rPr lang="en-US" sz="2800" dirty="0">
                <a:latin typeface="urw-din"/>
              </a:rPr>
              <a:t> </a:t>
            </a:r>
            <a:r>
              <a:rPr lang="en-US" sz="2800" dirty="0" err="1">
                <a:latin typeface="urw-din"/>
              </a:rPr>
              <a:t>ve</a:t>
            </a:r>
            <a:r>
              <a:rPr lang="en-US" sz="2800" dirty="0">
                <a:latin typeface="urw-din"/>
              </a:rPr>
              <a:t> </a:t>
            </a:r>
            <a:r>
              <a:rPr lang="en-US" sz="2800" b="1" dirty="0" err="1">
                <a:latin typeface="urw-din"/>
              </a:rPr>
              <a:t>uzantıları</a:t>
            </a:r>
            <a:r>
              <a:rPr lang="en-US" sz="2800" dirty="0">
                <a:latin typeface="urw-din"/>
              </a:rPr>
              <a:t> </a:t>
            </a:r>
            <a:r>
              <a:rPr lang="en-US" sz="2800" dirty="0" err="1">
                <a:latin typeface="urw-din"/>
              </a:rPr>
              <a:t>belirtmelisiniz</a:t>
            </a:r>
            <a:r>
              <a:rPr lang="en-US" sz="2800" dirty="0">
                <a:latin typeface="urw-din"/>
              </a:rPr>
              <a:t>.</a:t>
            </a:r>
            <a:endParaRPr lang="en-US" sz="2800" dirty="0"/>
          </a:p>
        </p:txBody>
      </p:sp>
      <p:sp>
        <p:nvSpPr>
          <p:cNvPr id="2" name="Dikdörtgen 1"/>
          <p:cNvSpPr/>
          <p:nvPr/>
        </p:nvSpPr>
        <p:spPr>
          <a:xfrm>
            <a:off x="1452880" y="4026158"/>
            <a:ext cx="9550400" cy="954107"/>
          </a:xfrm>
          <a:prstGeom prst="rect">
            <a:avLst/>
          </a:prstGeom>
        </p:spPr>
        <p:txBody>
          <a:bodyPr wrap="square">
            <a:spAutoFit/>
          </a:bodyPr>
          <a:lstStyle/>
          <a:p>
            <a:pPr algn="ctr"/>
            <a:r>
              <a:rPr lang="en-US" sz="2800" b="1" dirty="0" err="1">
                <a:latin typeface="urw-din"/>
              </a:rPr>
              <a:t>Giriş</a:t>
            </a:r>
            <a:r>
              <a:rPr lang="en-US" sz="2800" b="1" dirty="0">
                <a:latin typeface="urw-din"/>
              </a:rPr>
              <a:t> </a:t>
            </a:r>
            <a:r>
              <a:rPr lang="en-US" sz="2800" b="1" dirty="0" err="1">
                <a:latin typeface="urw-din"/>
              </a:rPr>
              <a:t>bölümünde</a:t>
            </a:r>
            <a:r>
              <a:rPr lang="en-US" sz="2800" b="1" dirty="0">
                <a:latin typeface="urw-din"/>
              </a:rPr>
              <a:t> </a:t>
            </a:r>
            <a:r>
              <a:rPr lang="en-US" sz="2800" b="1" dirty="0" err="1">
                <a:latin typeface="urw-din"/>
              </a:rPr>
              <a:t>yer</a:t>
            </a:r>
            <a:r>
              <a:rPr lang="en-US" sz="2800" b="1" dirty="0">
                <a:latin typeface="urw-din"/>
              </a:rPr>
              <a:t> </a:t>
            </a:r>
            <a:r>
              <a:rPr lang="en-US" sz="2800" b="1" dirty="0" err="1">
                <a:latin typeface="urw-din"/>
              </a:rPr>
              <a:t>alan</a:t>
            </a:r>
            <a:r>
              <a:rPr lang="en-US" sz="2800" b="1" dirty="0">
                <a:latin typeface="urw-din"/>
              </a:rPr>
              <a:t> </a:t>
            </a:r>
            <a:r>
              <a:rPr lang="en-US" sz="2800" b="1" dirty="0" err="1">
                <a:latin typeface="urw-din"/>
              </a:rPr>
              <a:t>hedeflerle</a:t>
            </a:r>
            <a:r>
              <a:rPr lang="en-US" sz="2800" b="1" dirty="0">
                <a:latin typeface="urw-din"/>
              </a:rPr>
              <a:t> </a:t>
            </a:r>
            <a:r>
              <a:rPr lang="en-US" sz="2800" dirty="0" err="1">
                <a:latin typeface="urw-din"/>
              </a:rPr>
              <a:t>ilgili</a:t>
            </a:r>
            <a:r>
              <a:rPr lang="en-US" sz="2800" dirty="0">
                <a:latin typeface="urw-din"/>
              </a:rPr>
              <a:t> </a:t>
            </a:r>
            <a:r>
              <a:rPr lang="en-US" sz="2800" dirty="0" err="1">
                <a:latin typeface="urw-din"/>
              </a:rPr>
              <a:t>olarak</a:t>
            </a:r>
            <a:r>
              <a:rPr lang="en-US" sz="2800" dirty="0">
                <a:latin typeface="urw-din"/>
              </a:rPr>
              <a:t> </a:t>
            </a:r>
            <a:r>
              <a:rPr lang="en-US" sz="2800" dirty="0" err="1">
                <a:latin typeface="urw-din"/>
              </a:rPr>
              <a:t>belirli</a:t>
            </a:r>
            <a:r>
              <a:rPr lang="en-US" sz="2800" dirty="0">
                <a:latin typeface="urw-din"/>
              </a:rPr>
              <a:t> </a:t>
            </a:r>
            <a:r>
              <a:rPr lang="en-US" sz="2800" dirty="0" err="1">
                <a:latin typeface="urw-din"/>
              </a:rPr>
              <a:t>bir</a:t>
            </a:r>
            <a:r>
              <a:rPr lang="en-US" sz="2800" dirty="0">
                <a:latin typeface="urw-din"/>
              </a:rPr>
              <a:t> </a:t>
            </a:r>
            <a:r>
              <a:rPr lang="en-US" sz="2800" dirty="0" err="1">
                <a:latin typeface="urw-din"/>
              </a:rPr>
              <a:t>sonuç</a:t>
            </a:r>
            <a:r>
              <a:rPr lang="en-US" sz="2800" dirty="0">
                <a:latin typeface="urw-din"/>
              </a:rPr>
              <a:t> </a:t>
            </a:r>
            <a:r>
              <a:rPr lang="en-US" sz="2800" dirty="0" err="1">
                <a:latin typeface="urw-din"/>
              </a:rPr>
              <a:t>sunabilirsiniz</a:t>
            </a:r>
            <a:r>
              <a:rPr lang="en-US" sz="2800" dirty="0">
                <a:latin typeface="urw-din"/>
              </a:rPr>
              <a:t>.</a:t>
            </a:r>
          </a:p>
        </p:txBody>
      </p:sp>
      <p:sp>
        <p:nvSpPr>
          <p:cNvPr id="3" name="Dikdörtgen 2"/>
          <p:cNvSpPr/>
          <p:nvPr/>
        </p:nvSpPr>
        <p:spPr>
          <a:xfrm>
            <a:off x="1452880" y="5461700"/>
            <a:ext cx="9550400" cy="523220"/>
          </a:xfrm>
          <a:prstGeom prst="rect">
            <a:avLst/>
          </a:prstGeom>
        </p:spPr>
        <p:txBody>
          <a:bodyPr wrap="square">
            <a:spAutoFit/>
          </a:bodyPr>
          <a:lstStyle/>
          <a:p>
            <a:pPr algn="ctr"/>
            <a:r>
              <a:rPr lang="en-US" sz="2800" dirty="0" err="1">
                <a:latin typeface="urw-din"/>
              </a:rPr>
              <a:t>İyileştirmeler</a:t>
            </a:r>
            <a:r>
              <a:rPr lang="en-US" sz="2800" dirty="0">
                <a:latin typeface="urw-din"/>
              </a:rPr>
              <a:t> </a:t>
            </a:r>
            <a:r>
              <a:rPr lang="en-US" sz="2800" b="1" dirty="0" err="1">
                <a:latin typeface="urw-din"/>
              </a:rPr>
              <a:t>nicel</a:t>
            </a:r>
            <a:r>
              <a:rPr lang="en-US" sz="2800" dirty="0">
                <a:latin typeface="urw-din"/>
              </a:rPr>
              <a:t> </a:t>
            </a:r>
            <a:r>
              <a:rPr lang="en-US" sz="2800" dirty="0" err="1">
                <a:latin typeface="urw-din"/>
              </a:rPr>
              <a:t>olarak</a:t>
            </a:r>
            <a:r>
              <a:rPr lang="en-US" sz="2800" dirty="0">
                <a:latin typeface="urw-din"/>
              </a:rPr>
              <a:t> </a:t>
            </a:r>
            <a:r>
              <a:rPr lang="en-US" sz="2800" dirty="0" err="1">
                <a:latin typeface="urw-din"/>
              </a:rPr>
              <a:t>verilmelidir</a:t>
            </a:r>
            <a:r>
              <a:rPr lang="en-US" sz="2800" dirty="0">
                <a:latin typeface="urw-din"/>
              </a:rPr>
              <a:t>.</a:t>
            </a:r>
          </a:p>
        </p:txBody>
      </p:sp>
    </p:spTree>
    <p:extLst>
      <p:ext uri="{BB962C8B-B14F-4D97-AF65-F5344CB8AC3E}">
        <p14:creationId xmlns:p14="http://schemas.microsoft.com/office/powerpoint/2010/main" val="29218560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84151" y="2014885"/>
            <a:ext cx="6286499" cy="4524315"/>
          </a:xfrm>
          <a:prstGeom prst="rect">
            <a:avLst/>
          </a:prstGeom>
          <a:noFill/>
        </p:spPr>
        <p:txBody>
          <a:bodyPr wrap="square">
            <a:spAutoFit/>
          </a:bodyPr>
          <a:lstStyle/>
          <a:p>
            <a:pPr algn="ctr"/>
            <a:r>
              <a:rPr lang="tr-TR" sz="3200" b="1" dirty="0">
                <a:solidFill>
                  <a:schemeClr val="accent5">
                    <a:lumMod val="75000"/>
                  </a:schemeClr>
                </a:solidFill>
                <a:latin typeface="Söhne"/>
              </a:rPr>
              <a:t>GELECEK ÇALIŞMALARA BAKIŞ</a:t>
            </a:r>
          </a:p>
          <a:p>
            <a:pPr algn="ctr"/>
            <a:endParaRPr lang="tr-TR" sz="3200" b="0" i="0" dirty="0">
              <a:solidFill>
                <a:srgbClr val="0F0F0F"/>
              </a:solidFill>
              <a:effectLst/>
              <a:latin typeface="Söhne"/>
            </a:endParaRPr>
          </a:p>
          <a:p>
            <a:pPr algn="ctr"/>
            <a:r>
              <a:rPr lang="tr-TR" sz="3200" dirty="0">
                <a:solidFill>
                  <a:srgbClr val="0F0F0F"/>
                </a:solidFill>
                <a:latin typeface="Söhne"/>
              </a:rPr>
              <a:t>Mevcut çalışmadan elde edilen bilgiler ışığında, gelecekte yapılması gereken çalışmalara yönelik öneriler sunulur. Bu, okuyucunun konuyla ilgili gelecekteki araştırmalara nasıl katkı sağlanabileceğini anlamasına yardımcı olur.</a:t>
            </a:r>
          </a:p>
        </p:txBody>
      </p:sp>
      <p:sp>
        <p:nvSpPr>
          <p:cNvPr id="2" name="Round Same Side Corner Rectangle 35">
            <a:extLst>
              <a:ext uri="{FF2B5EF4-FFF2-40B4-BE49-F238E27FC236}">
                <a16:creationId xmlns:a16="http://schemas.microsoft.com/office/drawing/2014/main" id="{BBECCF68-4C10-ABAA-7DBB-9F35264F5538}"/>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63FC804C-50F9-02BF-D2C9-F8576E63AC57}"/>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pic>
        <p:nvPicPr>
          <p:cNvPr id="6" name="Resim 5" descr="kırpıntı çizim, çizgi film, grafik, grafik tasarım içeren bir resim&#10;&#10;Açıklama otomatik olarak oluşturuldu">
            <a:extLst>
              <a:ext uri="{FF2B5EF4-FFF2-40B4-BE49-F238E27FC236}">
                <a16:creationId xmlns:a16="http://schemas.microsoft.com/office/drawing/2014/main" id="{D7523BD3-E623-1282-0459-12793E7F164B}"/>
              </a:ext>
            </a:extLst>
          </p:cNvPr>
          <p:cNvPicPr>
            <a:picLocks noChangeAspect="1"/>
          </p:cNvPicPr>
          <p:nvPr/>
        </p:nvPicPr>
        <p:blipFill>
          <a:blip r:embed="rId3"/>
          <a:stretch>
            <a:fillRect/>
          </a:stretch>
        </p:blipFill>
        <p:spPr>
          <a:xfrm>
            <a:off x="6178549" y="2103785"/>
            <a:ext cx="58293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47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2937807-44E2-182D-24D3-F1AF85D76515}"/>
              </a:ext>
            </a:extLst>
          </p:cNvPr>
          <p:cNvSpPr txBox="1"/>
          <p:nvPr/>
        </p:nvSpPr>
        <p:spPr>
          <a:xfrm>
            <a:off x="114300" y="1707315"/>
            <a:ext cx="11963400" cy="4031873"/>
          </a:xfrm>
          <a:prstGeom prst="rect">
            <a:avLst/>
          </a:prstGeom>
          <a:noFill/>
        </p:spPr>
        <p:txBody>
          <a:bodyPr wrap="square">
            <a:spAutoFit/>
          </a:bodyPr>
          <a:lstStyle/>
          <a:p>
            <a:pPr algn="ctr"/>
            <a:r>
              <a:rPr lang="tr-TR" sz="3200" b="1" dirty="0">
                <a:solidFill>
                  <a:schemeClr val="accent5">
                    <a:lumMod val="75000"/>
                  </a:schemeClr>
                </a:solidFill>
                <a:latin typeface="Söhne"/>
              </a:rPr>
              <a:t>ÖZET</a:t>
            </a:r>
          </a:p>
          <a:p>
            <a:pPr algn="ctr"/>
            <a:endParaRPr lang="tr-TR" sz="3200" b="0" i="0" dirty="0">
              <a:solidFill>
                <a:srgbClr val="0F0F0F"/>
              </a:solidFill>
              <a:effectLst/>
              <a:latin typeface="Söhne"/>
            </a:endParaRPr>
          </a:p>
          <a:p>
            <a:pPr algn="ctr"/>
            <a:r>
              <a:rPr lang="tr-TR" sz="3200" dirty="0">
                <a:solidFill>
                  <a:srgbClr val="0F0F0F"/>
                </a:solidFill>
                <a:latin typeface="Söhne"/>
              </a:rPr>
              <a:t>Özet kısmının, taslak yazımı bittikten sonra oluşturulması tavsiye edilir. Özette makalenin ana noktaları özetlenir ve vurgulanır. Bu bölüm, okuyucunun çalışmanın temel bilgilerini hatırlamasına yardımcı olur. </a:t>
            </a:r>
            <a:r>
              <a:rPr lang="tr-TR" sz="3200" b="0" i="0" dirty="0">
                <a:solidFill>
                  <a:srgbClr val="0F0F0F"/>
                </a:solidFill>
                <a:effectLst/>
                <a:latin typeface="Söhne"/>
              </a:rPr>
              <a:t>Bu bölümde, makalede yapılan çalışmanın temel bulguları ve elde edilen sonuçlar özetlenir. Okuyucu, makalenin ana çıkarımlarını hızlı bir şekilde gözden geçirebilir ve çalışmanın genel sonuçlarına odaklanabilir.</a:t>
            </a:r>
            <a:endParaRPr lang="tr-TR" sz="3200" dirty="0">
              <a:solidFill>
                <a:srgbClr val="0F0F0F"/>
              </a:solidFill>
              <a:latin typeface="Söhne"/>
            </a:endParaRPr>
          </a:p>
        </p:txBody>
      </p:sp>
      <p:sp>
        <p:nvSpPr>
          <p:cNvPr id="2" name="Round Same Side Corner Rectangle 35">
            <a:extLst>
              <a:ext uri="{FF2B5EF4-FFF2-40B4-BE49-F238E27FC236}">
                <a16:creationId xmlns:a16="http://schemas.microsoft.com/office/drawing/2014/main" id="{B5A3BB2B-F949-441A-891F-4AF8D7612CAA}"/>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4" name="Rectangle 44">
            <a:extLst>
              <a:ext uri="{FF2B5EF4-FFF2-40B4-BE49-F238E27FC236}">
                <a16:creationId xmlns:a16="http://schemas.microsoft.com/office/drawing/2014/main" id="{B40AA8AF-836A-38B6-4C70-D0E3B2793984}"/>
              </a:ext>
            </a:extLst>
          </p:cNvPr>
          <p:cNvSpPr/>
          <p:nvPr/>
        </p:nvSpPr>
        <p:spPr>
          <a:xfrm>
            <a:off x="0" y="442151"/>
            <a:ext cx="11645900" cy="861774"/>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24689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rot="20670780">
            <a:off x="503731" y="2006584"/>
            <a:ext cx="4127686" cy="1612585"/>
          </a:xfrm>
          <a:prstGeom prst="rect">
            <a:avLst/>
          </a:prstGeom>
        </p:spPr>
      </p:pic>
      <p:sp>
        <p:nvSpPr>
          <p:cNvPr id="12" name="Round Same Side Corner Rectangle 35"/>
          <p:cNvSpPr/>
          <p:nvPr/>
        </p:nvSpPr>
        <p:spPr>
          <a:xfrm rot="5400000">
            <a:off x="1363302" y="-783563"/>
            <a:ext cx="674560" cy="3401164"/>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3" name="Rectangle 44"/>
          <p:cNvSpPr/>
          <p:nvPr/>
        </p:nvSpPr>
        <p:spPr>
          <a:xfrm>
            <a:off x="569806" y="579737"/>
            <a:ext cx="2393496"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Özet</a:t>
            </a:r>
            <a:endParaRPr lang="en-US" sz="1400" dirty="0">
              <a:solidFill>
                <a:srgbClr val="FFFFFF"/>
              </a:solidFill>
              <a:latin typeface="Roboto"/>
            </a:endParaRPr>
          </a:p>
        </p:txBody>
      </p:sp>
      <p:sp>
        <p:nvSpPr>
          <p:cNvPr id="4" name="Dikdörtgen 3"/>
          <p:cNvSpPr/>
          <p:nvPr/>
        </p:nvSpPr>
        <p:spPr>
          <a:xfrm>
            <a:off x="5283198" y="4448180"/>
            <a:ext cx="6336145" cy="1200329"/>
          </a:xfrm>
          <a:prstGeom prst="rect">
            <a:avLst/>
          </a:prstGeom>
        </p:spPr>
        <p:txBody>
          <a:bodyPr wrap="square">
            <a:spAutoFit/>
          </a:bodyPr>
          <a:lstStyle/>
          <a:p>
            <a:pPr algn="just"/>
            <a:r>
              <a:rPr lang="en-US" sz="2400" dirty="0" err="1">
                <a:latin typeface="urw-din"/>
              </a:rPr>
              <a:t>Özet</a:t>
            </a:r>
            <a:r>
              <a:rPr lang="en-US" sz="2400" dirty="0">
                <a:latin typeface="urw-din"/>
              </a:rPr>
              <a:t>, </a:t>
            </a:r>
            <a:r>
              <a:rPr lang="en-US" sz="2400" dirty="0" err="1">
                <a:latin typeface="urw-din"/>
              </a:rPr>
              <a:t>potansiyel</a:t>
            </a:r>
            <a:r>
              <a:rPr lang="en-US" sz="2400" dirty="0">
                <a:latin typeface="urw-din"/>
              </a:rPr>
              <a:t> </a:t>
            </a:r>
            <a:r>
              <a:rPr lang="en-US" sz="2400" dirty="0" err="1">
                <a:latin typeface="urw-din"/>
              </a:rPr>
              <a:t>okuyuculara</a:t>
            </a:r>
            <a:r>
              <a:rPr lang="en-US" sz="2400" dirty="0">
                <a:latin typeface="urw-din"/>
              </a:rPr>
              <a:t> </a:t>
            </a:r>
            <a:r>
              <a:rPr lang="en-US" sz="2400" b="1" dirty="0">
                <a:latin typeface="urw-din"/>
              </a:rPr>
              <a:t>ne </a:t>
            </a:r>
            <a:r>
              <a:rPr lang="en-US" sz="2400" b="1" dirty="0" err="1">
                <a:latin typeface="urw-din"/>
              </a:rPr>
              <a:t>yaptığınızı</a:t>
            </a:r>
            <a:r>
              <a:rPr lang="en-US" sz="2400" b="1" dirty="0">
                <a:latin typeface="urw-din"/>
              </a:rPr>
              <a:t> </a:t>
            </a:r>
            <a:r>
              <a:rPr lang="en-US" sz="2400" dirty="0" err="1">
                <a:latin typeface="urw-din"/>
              </a:rPr>
              <a:t>ve</a:t>
            </a:r>
            <a:r>
              <a:rPr lang="en-US" sz="2400" dirty="0">
                <a:latin typeface="urw-din"/>
              </a:rPr>
              <a:t> </a:t>
            </a:r>
            <a:r>
              <a:rPr lang="en-US" sz="2400" b="1" dirty="0" err="1">
                <a:latin typeface="urw-din"/>
              </a:rPr>
              <a:t>araştırmanızdaki</a:t>
            </a:r>
            <a:r>
              <a:rPr lang="en-US" sz="2400" b="1" dirty="0">
                <a:latin typeface="urw-din"/>
              </a:rPr>
              <a:t> </a:t>
            </a:r>
            <a:r>
              <a:rPr lang="en-US" sz="2400" b="1" dirty="0" err="1">
                <a:latin typeface="urw-din"/>
              </a:rPr>
              <a:t>önemli</a:t>
            </a:r>
            <a:r>
              <a:rPr lang="en-US" sz="2400" b="1" dirty="0">
                <a:latin typeface="urw-din"/>
              </a:rPr>
              <a:t> </a:t>
            </a:r>
            <a:r>
              <a:rPr lang="en-US" sz="2400" b="1" dirty="0" err="1">
                <a:latin typeface="urw-din"/>
              </a:rPr>
              <a:t>bulguların</a:t>
            </a:r>
            <a:r>
              <a:rPr lang="en-US" sz="2400" b="1" dirty="0">
                <a:latin typeface="urw-din"/>
              </a:rPr>
              <a:t> </a:t>
            </a:r>
            <a:r>
              <a:rPr lang="en-US" sz="2400" dirty="0" err="1">
                <a:latin typeface="urw-din"/>
              </a:rPr>
              <a:t>neler</a:t>
            </a:r>
            <a:r>
              <a:rPr lang="en-US" sz="2400" dirty="0">
                <a:latin typeface="urw-din"/>
              </a:rPr>
              <a:t> </a:t>
            </a:r>
            <a:r>
              <a:rPr lang="en-US" sz="2400" dirty="0" err="1">
                <a:latin typeface="urw-din"/>
              </a:rPr>
              <a:t>olduğunu</a:t>
            </a:r>
            <a:r>
              <a:rPr lang="en-US" sz="2400" dirty="0">
                <a:latin typeface="urw-din"/>
              </a:rPr>
              <a:t> </a:t>
            </a:r>
            <a:r>
              <a:rPr lang="en-US" sz="2400" dirty="0" err="1">
                <a:latin typeface="urw-din"/>
              </a:rPr>
              <a:t>anlatır</a:t>
            </a:r>
            <a:r>
              <a:rPr lang="en-US" sz="2400" dirty="0">
                <a:latin typeface="urw-din"/>
              </a:rPr>
              <a:t>.</a:t>
            </a:r>
          </a:p>
        </p:txBody>
      </p:sp>
      <p:sp>
        <p:nvSpPr>
          <p:cNvPr id="3" name="Dikdörtgen 2"/>
          <p:cNvSpPr/>
          <p:nvPr/>
        </p:nvSpPr>
        <p:spPr>
          <a:xfrm>
            <a:off x="5283197" y="2099938"/>
            <a:ext cx="6336145" cy="830997"/>
          </a:xfrm>
          <a:prstGeom prst="rect">
            <a:avLst/>
          </a:prstGeom>
        </p:spPr>
        <p:txBody>
          <a:bodyPr wrap="square">
            <a:spAutoFit/>
          </a:bodyPr>
          <a:lstStyle/>
          <a:p>
            <a:pPr algn="just"/>
            <a:r>
              <a:rPr lang="en-US" sz="2400" dirty="0">
                <a:latin typeface="urw-din"/>
              </a:rPr>
              <a:t>ÖZET</a:t>
            </a:r>
            <a:r>
              <a:rPr lang="tr-TR" sz="2400" dirty="0">
                <a:latin typeface="urw-din"/>
              </a:rPr>
              <a:t>, </a:t>
            </a:r>
            <a:r>
              <a:rPr lang="en-US" sz="2400" dirty="0" err="1">
                <a:latin typeface="urw-din"/>
              </a:rPr>
              <a:t>başlı</a:t>
            </a:r>
            <a:r>
              <a:rPr lang="tr-TR" sz="2400" dirty="0">
                <a:latin typeface="urw-din"/>
              </a:rPr>
              <a:t>k</a:t>
            </a:r>
            <a:r>
              <a:rPr lang="en-US" sz="2400" dirty="0">
                <a:latin typeface="urw-din"/>
              </a:rPr>
              <a:t> </a:t>
            </a:r>
            <a:r>
              <a:rPr lang="en-US" sz="2400" dirty="0" err="1">
                <a:latin typeface="urw-din"/>
              </a:rPr>
              <a:t>ile</a:t>
            </a:r>
            <a:r>
              <a:rPr lang="en-US" sz="2400" dirty="0">
                <a:latin typeface="urw-din"/>
              </a:rPr>
              <a:t> </a:t>
            </a:r>
            <a:r>
              <a:rPr lang="en-US" sz="2400" dirty="0" err="1">
                <a:latin typeface="urw-din"/>
              </a:rPr>
              <a:t>birlikte</a:t>
            </a:r>
            <a:r>
              <a:rPr lang="en-US" sz="2400" dirty="0">
                <a:latin typeface="urw-din"/>
              </a:rPr>
              <a:t> </a:t>
            </a:r>
            <a:r>
              <a:rPr lang="en-US" sz="2400" dirty="0" err="1">
                <a:latin typeface="urw-din"/>
              </a:rPr>
              <a:t>makalenizin</a:t>
            </a:r>
            <a:r>
              <a:rPr lang="en-US" sz="2400" dirty="0">
                <a:latin typeface="urw-din"/>
              </a:rPr>
              <a:t> </a:t>
            </a:r>
            <a:r>
              <a:rPr lang="en-US" sz="2400" dirty="0" err="1">
                <a:latin typeface="urw-din"/>
              </a:rPr>
              <a:t>reklamıdır</a:t>
            </a:r>
            <a:r>
              <a:rPr lang="en-US" sz="2400" dirty="0">
                <a:latin typeface="urw-din"/>
              </a:rPr>
              <a:t>.</a:t>
            </a:r>
          </a:p>
        </p:txBody>
      </p:sp>
      <p:pic>
        <p:nvPicPr>
          <p:cNvPr id="5" name="Resim 4"/>
          <p:cNvPicPr>
            <a:picLocks noChangeAspect="1"/>
          </p:cNvPicPr>
          <p:nvPr/>
        </p:nvPicPr>
        <p:blipFill>
          <a:blip r:embed="rId4"/>
          <a:stretch>
            <a:fillRect/>
          </a:stretch>
        </p:blipFill>
        <p:spPr>
          <a:xfrm rot="209144">
            <a:off x="217244" y="4804851"/>
            <a:ext cx="4700660" cy="1096320"/>
          </a:xfrm>
          <a:prstGeom prst="rect">
            <a:avLst/>
          </a:prstGeom>
        </p:spPr>
      </p:pic>
      <p:pic>
        <p:nvPicPr>
          <p:cNvPr id="6" name="Resim 5"/>
          <p:cNvPicPr>
            <a:picLocks noChangeAspect="1"/>
          </p:cNvPicPr>
          <p:nvPr/>
        </p:nvPicPr>
        <p:blipFill>
          <a:blip r:embed="rId5"/>
          <a:stretch>
            <a:fillRect/>
          </a:stretch>
        </p:blipFill>
        <p:spPr>
          <a:xfrm rot="399269">
            <a:off x="1524393" y="2711566"/>
            <a:ext cx="3163498" cy="2466456"/>
          </a:xfrm>
          <a:prstGeom prst="rect">
            <a:avLst/>
          </a:prstGeom>
        </p:spPr>
      </p:pic>
    </p:spTree>
    <p:extLst>
      <p:ext uri="{BB962C8B-B14F-4D97-AF65-F5344CB8AC3E}">
        <p14:creationId xmlns:p14="http://schemas.microsoft.com/office/powerpoint/2010/main" val="2960685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25965" y="4505762"/>
            <a:ext cx="9393380"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Makalenin</a:t>
            </a:r>
            <a:r>
              <a:rPr lang="en-US" sz="2200" dirty="0">
                <a:latin typeface="urw-din"/>
              </a:rPr>
              <a:t> </a:t>
            </a:r>
            <a:r>
              <a:rPr lang="en-US" sz="2200" dirty="0" err="1">
                <a:latin typeface="urw-din"/>
              </a:rPr>
              <a:t>tamamını</a:t>
            </a:r>
            <a:r>
              <a:rPr lang="en-US" sz="2200" dirty="0">
                <a:latin typeface="urw-din"/>
              </a:rPr>
              <a:t> </a:t>
            </a:r>
            <a:r>
              <a:rPr lang="en-US" sz="2200" dirty="0" err="1">
                <a:latin typeface="urw-din"/>
              </a:rPr>
              <a:t>okumadan</a:t>
            </a:r>
            <a:r>
              <a:rPr lang="en-US" sz="2200" dirty="0">
                <a:latin typeface="urw-din"/>
              </a:rPr>
              <a:t> </a:t>
            </a:r>
            <a:r>
              <a:rPr lang="en-US" sz="2200" b="1" dirty="0" err="1">
                <a:latin typeface="urw-din"/>
              </a:rPr>
              <a:t>ilginç</a:t>
            </a:r>
            <a:r>
              <a:rPr lang="en-US" sz="2200" b="1" dirty="0">
                <a:latin typeface="urw-din"/>
              </a:rPr>
              <a:t> </a:t>
            </a:r>
            <a:r>
              <a:rPr lang="en-US" sz="2200" b="1" dirty="0" err="1">
                <a:latin typeface="urw-din"/>
              </a:rPr>
              <a:t>ve</a:t>
            </a:r>
            <a:r>
              <a:rPr lang="en-US" sz="2200" b="1" dirty="0">
                <a:latin typeface="urw-din"/>
              </a:rPr>
              <a:t> </a:t>
            </a:r>
            <a:r>
              <a:rPr lang="en-US" sz="2200" b="1" dirty="0" err="1">
                <a:latin typeface="urw-din"/>
              </a:rPr>
              <a:t>kolay</a:t>
            </a:r>
            <a:r>
              <a:rPr lang="en-US" sz="2200" b="1" dirty="0">
                <a:latin typeface="urw-din"/>
              </a:rPr>
              <a:t> </a:t>
            </a:r>
            <a:r>
              <a:rPr lang="en-US" sz="2200" b="1" dirty="0" err="1">
                <a:latin typeface="urw-din"/>
              </a:rPr>
              <a:t>anlaşılır</a:t>
            </a:r>
            <a:r>
              <a:rPr lang="en-US" sz="2200" b="1" dirty="0">
                <a:latin typeface="urw-din"/>
              </a:rPr>
              <a:t> </a:t>
            </a:r>
            <a:r>
              <a:rPr lang="en-US" sz="2200" dirty="0">
                <a:latin typeface="urw-din"/>
              </a:rPr>
              <a:t>hale </a:t>
            </a:r>
            <a:r>
              <a:rPr lang="en-US" sz="2200" dirty="0" err="1">
                <a:latin typeface="urw-din"/>
              </a:rPr>
              <a:t>getirin</a:t>
            </a:r>
            <a:r>
              <a:rPr lang="en-US" sz="2200" dirty="0">
                <a:latin typeface="urw-din"/>
              </a:rPr>
              <a:t>.</a:t>
            </a:r>
          </a:p>
        </p:txBody>
      </p:sp>
      <p:sp>
        <p:nvSpPr>
          <p:cNvPr id="15" name="Dikdörtgen 14"/>
          <p:cNvSpPr/>
          <p:nvPr/>
        </p:nvSpPr>
        <p:spPr>
          <a:xfrm>
            <a:off x="2225964" y="5166060"/>
            <a:ext cx="9393380" cy="430887"/>
          </a:xfrm>
          <a:prstGeom prst="rect">
            <a:avLst/>
          </a:prstGeom>
        </p:spPr>
        <p:txBody>
          <a:bodyPr wrap="square">
            <a:spAutoFit/>
          </a:bodyPr>
          <a:lstStyle/>
          <a:p>
            <a:pPr marL="342900" indent="-342900" algn="just">
              <a:buFont typeface="Arial" panose="020B0604020202020204" pitchFamily="34" charset="0"/>
              <a:buChar char="•"/>
            </a:pPr>
            <a:r>
              <a:rPr lang="tr-TR" sz="2200">
                <a:latin typeface="urw-din"/>
              </a:rPr>
              <a:t>Özetin kelime uzunluğu </a:t>
            </a:r>
            <a:r>
              <a:rPr lang="tr-TR" sz="2200" b="1">
                <a:latin typeface="urw-din"/>
              </a:rPr>
              <a:t>200-250 kelime </a:t>
            </a:r>
            <a:r>
              <a:rPr lang="tr-TR" sz="2200">
                <a:latin typeface="urw-din"/>
              </a:rPr>
              <a:t>civarında olmalıdır.</a:t>
            </a:r>
            <a:endParaRPr lang="en-US" sz="2200" b="1" dirty="0">
              <a:latin typeface="urw-din"/>
            </a:endParaRPr>
          </a:p>
        </p:txBody>
      </p:sp>
      <p:sp>
        <p:nvSpPr>
          <p:cNvPr id="18" name="Dikdörtgen 17"/>
          <p:cNvSpPr/>
          <p:nvPr/>
        </p:nvSpPr>
        <p:spPr>
          <a:xfrm>
            <a:off x="1700582" y="1918208"/>
            <a:ext cx="9137814" cy="430887"/>
          </a:xfrm>
          <a:prstGeom prst="rect">
            <a:avLst/>
          </a:prstGeom>
        </p:spPr>
        <p:txBody>
          <a:bodyPr wrap="square">
            <a:spAutoFit/>
          </a:bodyPr>
          <a:lstStyle/>
          <a:p>
            <a:pPr algn="just"/>
            <a:r>
              <a:rPr lang="en-US" sz="2200" b="1" dirty="0" err="1">
                <a:solidFill>
                  <a:srgbClr val="FF0000"/>
                </a:solidFill>
                <a:latin typeface="urw-din"/>
              </a:rPr>
              <a:t>Etkili</a:t>
            </a:r>
            <a:r>
              <a:rPr lang="en-US" sz="2200" b="1" dirty="0">
                <a:solidFill>
                  <a:srgbClr val="FF0000"/>
                </a:solidFill>
                <a:latin typeface="urw-din"/>
              </a:rPr>
              <a:t> </a:t>
            </a:r>
            <a:r>
              <a:rPr lang="en-US" sz="2200" b="1" dirty="0" err="1">
                <a:solidFill>
                  <a:srgbClr val="FF0000"/>
                </a:solidFill>
                <a:latin typeface="urw-din"/>
              </a:rPr>
              <a:t>bir</a:t>
            </a:r>
            <a:r>
              <a:rPr lang="en-US" sz="2200" b="1" dirty="0">
                <a:solidFill>
                  <a:srgbClr val="FF0000"/>
                </a:solidFill>
                <a:latin typeface="urw-din"/>
              </a:rPr>
              <a:t> </a:t>
            </a:r>
            <a:r>
              <a:rPr lang="en-US" sz="2200" b="1" dirty="0" err="1">
                <a:solidFill>
                  <a:srgbClr val="FF0000"/>
                </a:solidFill>
                <a:latin typeface="urw-din"/>
              </a:rPr>
              <a:t>özet</a:t>
            </a:r>
            <a:r>
              <a:rPr lang="en-US" sz="2200" b="1" dirty="0">
                <a:solidFill>
                  <a:srgbClr val="FF0000"/>
                </a:solidFill>
                <a:latin typeface="urw-din"/>
              </a:rPr>
              <a:t> </a:t>
            </a:r>
            <a:r>
              <a:rPr lang="en-US" sz="2200" b="1" dirty="0" err="1">
                <a:solidFill>
                  <a:srgbClr val="FF0000"/>
                </a:solidFill>
                <a:latin typeface="urw-din"/>
              </a:rPr>
              <a:t>yazmak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6" name="Dikdörtgen 5"/>
          <p:cNvSpPr/>
          <p:nvPr/>
        </p:nvSpPr>
        <p:spPr>
          <a:xfrm>
            <a:off x="2225965" y="2582116"/>
            <a:ext cx="4469691" cy="430887"/>
          </a:xfrm>
          <a:prstGeom prst="rect">
            <a:avLst/>
          </a:prstGeom>
        </p:spPr>
        <p:txBody>
          <a:bodyPr wrap="square">
            <a:spAutoFit/>
          </a:bodyPr>
          <a:lstStyle/>
          <a:p>
            <a:pPr marL="342900" indent="-342900" algn="just">
              <a:buFont typeface="Arial" panose="020B0604020202020204" pitchFamily="34" charset="0"/>
              <a:buChar char="•"/>
            </a:pPr>
            <a:r>
              <a:rPr lang="en-US" sz="2200" b="1" dirty="0">
                <a:latin typeface="urw-din"/>
              </a:rPr>
              <a:t>Ne </a:t>
            </a:r>
            <a:r>
              <a:rPr lang="en-US" sz="2200" b="1" dirty="0" err="1">
                <a:latin typeface="urw-din"/>
              </a:rPr>
              <a:t>yapıldı</a:t>
            </a:r>
            <a:r>
              <a:rPr lang="en-US" sz="2200" b="1" dirty="0">
                <a:latin typeface="urw-din"/>
              </a:rPr>
              <a:t>?</a:t>
            </a:r>
          </a:p>
        </p:txBody>
      </p:sp>
      <p:sp>
        <p:nvSpPr>
          <p:cNvPr id="7" name="Dikdörtgen 6"/>
          <p:cNvSpPr/>
          <p:nvPr/>
        </p:nvSpPr>
        <p:spPr>
          <a:xfrm>
            <a:off x="2225965" y="3845464"/>
            <a:ext cx="4317207" cy="430887"/>
          </a:xfrm>
          <a:prstGeom prst="rect">
            <a:avLst/>
          </a:prstGeom>
        </p:spPr>
        <p:txBody>
          <a:bodyPr wrap="square">
            <a:spAutoFit/>
          </a:bodyPr>
          <a:lstStyle/>
          <a:p>
            <a:pPr marL="342900" indent="-342900" algn="just">
              <a:buFont typeface="Arial" panose="020B0604020202020204" pitchFamily="34" charset="0"/>
              <a:buChar char="•"/>
            </a:pPr>
            <a:r>
              <a:rPr lang="en-US" sz="2200" b="1" dirty="0">
                <a:latin typeface="urw-din"/>
              </a:rPr>
              <a:t>Ana </a:t>
            </a:r>
            <a:r>
              <a:rPr lang="en-US" sz="2200" b="1" dirty="0" err="1">
                <a:latin typeface="urw-din"/>
              </a:rPr>
              <a:t>bulgular</a:t>
            </a:r>
            <a:r>
              <a:rPr lang="en-US" sz="2200" b="1" dirty="0">
                <a:latin typeface="urw-din"/>
              </a:rPr>
              <a:t> </a:t>
            </a:r>
            <a:r>
              <a:rPr lang="en-US" sz="2200" b="1" dirty="0" err="1">
                <a:latin typeface="urw-din"/>
              </a:rPr>
              <a:t>nelerdir</a:t>
            </a:r>
            <a:r>
              <a:rPr lang="en-US" sz="2200" b="1" dirty="0">
                <a:latin typeface="urw-din"/>
              </a:rPr>
              <a:t>?</a:t>
            </a:r>
          </a:p>
        </p:txBody>
      </p:sp>
      <p:sp>
        <p:nvSpPr>
          <p:cNvPr id="14" name="Round Same Side Corner Rectangle 35"/>
          <p:cNvSpPr/>
          <p:nvPr/>
        </p:nvSpPr>
        <p:spPr>
          <a:xfrm rot="5400000">
            <a:off x="1363302" y="-783563"/>
            <a:ext cx="674560" cy="3401164"/>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16" name="Rectangle 44"/>
          <p:cNvSpPr/>
          <p:nvPr/>
        </p:nvSpPr>
        <p:spPr>
          <a:xfrm>
            <a:off x="569806" y="579737"/>
            <a:ext cx="2393496" cy="646331"/>
          </a:xfrm>
          <a:prstGeom prst="rect">
            <a:avLst/>
          </a:prstGeom>
        </p:spPr>
        <p:txBody>
          <a:bodyPr wrap="square" lIns="0" rIns="0" anchor="ctr">
            <a:spAutoFit/>
          </a:bodyPr>
          <a:lstStyle/>
          <a:p>
            <a:pPr algn="r" defTabSz="1219170"/>
            <a:r>
              <a:rPr lang="tr-TR" sz="3600" b="1" spc="225" dirty="0">
                <a:solidFill>
                  <a:srgbClr val="FFFFFF"/>
                </a:solidFill>
                <a:effectLst>
                  <a:outerShdw blurRad="63500" sx="102000" sy="102000" algn="ctr" rotWithShape="0">
                    <a:prstClr val="black">
                      <a:alpha val="40000"/>
                    </a:prstClr>
                  </a:outerShdw>
                </a:effectLst>
                <a:latin typeface="Roboto"/>
              </a:rPr>
              <a:t>Özet</a:t>
            </a:r>
            <a:endParaRPr lang="en-US" sz="1400" dirty="0">
              <a:solidFill>
                <a:srgbClr val="FFFFFF"/>
              </a:solidFill>
              <a:latin typeface="Roboto"/>
            </a:endParaRPr>
          </a:p>
        </p:txBody>
      </p:sp>
      <p:sp>
        <p:nvSpPr>
          <p:cNvPr id="17" name="Dikdörtgen 16"/>
          <p:cNvSpPr/>
          <p:nvPr/>
        </p:nvSpPr>
        <p:spPr>
          <a:xfrm>
            <a:off x="2225964" y="3195523"/>
            <a:ext cx="8612432" cy="430887"/>
          </a:xfrm>
          <a:prstGeom prst="rect">
            <a:avLst/>
          </a:prstGeom>
        </p:spPr>
        <p:txBody>
          <a:bodyPr wrap="square">
            <a:spAutoFit/>
          </a:bodyPr>
          <a:lstStyle/>
          <a:p>
            <a:pPr marL="342900" indent="-342900" algn="just">
              <a:buFont typeface="Arial" panose="020B0604020202020204" pitchFamily="34" charset="0"/>
              <a:buChar char="•"/>
            </a:pPr>
            <a:r>
              <a:rPr lang="en-US" sz="2200" b="1" dirty="0" err="1">
                <a:latin typeface="urw-din"/>
              </a:rPr>
              <a:t>İyileştirmeler</a:t>
            </a:r>
            <a:r>
              <a:rPr lang="en-US" sz="2200" b="1" dirty="0">
                <a:latin typeface="urw-din"/>
              </a:rPr>
              <a:t> </a:t>
            </a:r>
            <a:r>
              <a:rPr lang="en-US" sz="2200" b="1" dirty="0" err="1">
                <a:latin typeface="urw-din"/>
              </a:rPr>
              <a:t>nelerdir</a:t>
            </a:r>
            <a:r>
              <a:rPr lang="en-US" sz="2200" b="1" dirty="0">
                <a:latin typeface="urw-din"/>
              </a:rPr>
              <a:t>?</a:t>
            </a:r>
          </a:p>
        </p:txBody>
      </p:sp>
    </p:spTree>
    <p:extLst>
      <p:ext uri="{BB962C8B-B14F-4D97-AF65-F5344CB8AC3E}">
        <p14:creationId xmlns:p14="http://schemas.microsoft.com/office/powerpoint/2010/main" val="722311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8" grpId="0"/>
      <p:bldP spid="6" grpId="0"/>
      <p:bldP spid="7"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831936285"/>
              </p:ext>
            </p:extLst>
          </p:nvPr>
        </p:nvGraphicFramePr>
        <p:xfrm>
          <a:off x="591754" y="242046"/>
          <a:ext cx="11250622" cy="616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8297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13647" y="750951"/>
            <a:ext cx="6991911" cy="1512357"/>
          </a:xfrm>
          <a:prstGeom prst="rect">
            <a:avLst/>
          </a:prstGeom>
        </p:spPr>
      </p:pic>
      <p:pic>
        <p:nvPicPr>
          <p:cNvPr id="5" name="Resim 4"/>
          <p:cNvPicPr>
            <a:picLocks noChangeAspect="1"/>
          </p:cNvPicPr>
          <p:nvPr/>
        </p:nvPicPr>
        <p:blipFill>
          <a:blip r:embed="rId3"/>
          <a:stretch>
            <a:fillRect/>
          </a:stretch>
        </p:blipFill>
        <p:spPr>
          <a:xfrm>
            <a:off x="1276629" y="2448270"/>
            <a:ext cx="3076575" cy="1524000"/>
          </a:xfrm>
          <a:prstGeom prst="rect">
            <a:avLst/>
          </a:prstGeom>
        </p:spPr>
      </p:pic>
      <p:pic>
        <p:nvPicPr>
          <p:cNvPr id="6" name="Resim 5"/>
          <p:cNvPicPr>
            <a:picLocks noChangeAspect="1"/>
          </p:cNvPicPr>
          <p:nvPr/>
        </p:nvPicPr>
        <p:blipFill>
          <a:blip r:embed="rId4"/>
          <a:stretch>
            <a:fillRect/>
          </a:stretch>
        </p:blipFill>
        <p:spPr>
          <a:xfrm>
            <a:off x="6412846" y="2529405"/>
            <a:ext cx="3149367" cy="1424483"/>
          </a:xfrm>
          <a:prstGeom prst="rect">
            <a:avLst/>
          </a:prstGeom>
        </p:spPr>
      </p:pic>
      <p:pic>
        <p:nvPicPr>
          <p:cNvPr id="8" name="Resim 7"/>
          <p:cNvPicPr>
            <a:picLocks noChangeAspect="1"/>
          </p:cNvPicPr>
          <p:nvPr/>
        </p:nvPicPr>
        <p:blipFill>
          <a:blip r:embed="rId5"/>
          <a:stretch>
            <a:fillRect/>
          </a:stretch>
        </p:blipFill>
        <p:spPr>
          <a:xfrm>
            <a:off x="2442040" y="4157232"/>
            <a:ext cx="2814185" cy="2372214"/>
          </a:xfrm>
          <a:prstGeom prst="rect">
            <a:avLst/>
          </a:prstGeom>
        </p:spPr>
      </p:pic>
      <p:pic>
        <p:nvPicPr>
          <p:cNvPr id="7" name="Resim 8">
            <a:extLst>
              <a:ext uri="{FF2B5EF4-FFF2-40B4-BE49-F238E27FC236}">
                <a16:creationId xmlns:a16="http://schemas.microsoft.com/office/drawing/2014/main" id="{74D1D407-E520-BB42-8B6B-089623310D87}"/>
              </a:ext>
            </a:extLst>
          </p:cNvPr>
          <p:cNvPicPr>
            <a:picLocks noChangeAspect="1"/>
          </p:cNvPicPr>
          <p:nvPr/>
        </p:nvPicPr>
        <p:blipFill>
          <a:blip r:embed="rId6"/>
          <a:stretch>
            <a:fillRect/>
          </a:stretch>
        </p:blipFill>
        <p:spPr>
          <a:xfrm>
            <a:off x="6412846" y="5541159"/>
            <a:ext cx="3048000" cy="971550"/>
          </a:xfrm>
          <a:prstGeom prst="rect">
            <a:avLst/>
          </a:prstGeom>
        </p:spPr>
      </p:pic>
      <p:sp>
        <p:nvSpPr>
          <p:cNvPr id="2" name="TextBox 1">
            <a:extLst>
              <a:ext uri="{FF2B5EF4-FFF2-40B4-BE49-F238E27FC236}">
                <a16:creationId xmlns:a16="http://schemas.microsoft.com/office/drawing/2014/main" id="{E83088F7-B30C-B146-95A8-D88F6C3B7C48}"/>
              </a:ext>
            </a:extLst>
          </p:cNvPr>
          <p:cNvSpPr txBox="1"/>
          <p:nvPr/>
        </p:nvSpPr>
        <p:spPr>
          <a:xfrm>
            <a:off x="7381461" y="4439478"/>
            <a:ext cx="1288879" cy="646331"/>
          </a:xfrm>
          <a:prstGeom prst="rect">
            <a:avLst/>
          </a:prstGeom>
          <a:noFill/>
        </p:spPr>
        <p:txBody>
          <a:bodyPr wrap="none" rtlCol="0">
            <a:spAutoFit/>
          </a:bodyPr>
          <a:lstStyle/>
          <a:p>
            <a:r>
              <a:rPr lang="tr-TR" dirty="0"/>
              <a:t>PUANLAMA</a:t>
            </a:r>
          </a:p>
          <a:p>
            <a:r>
              <a:rPr lang="tr-TR" dirty="0"/>
              <a:t>     %85</a:t>
            </a:r>
          </a:p>
        </p:txBody>
      </p:sp>
    </p:spTree>
    <p:extLst>
      <p:ext uri="{BB962C8B-B14F-4D97-AF65-F5344CB8AC3E}">
        <p14:creationId xmlns:p14="http://schemas.microsoft.com/office/powerpoint/2010/main" val="2754445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35">
            <a:extLst>
              <a:ext uri="{FF2B5EF4-FFF2-40B4-BE49-F238E27FC236}">
                <a16:creationId xmlns:a16="http://schemas.microsoft.com/office/drawing/2014/main" id="{82A674CE-3AC2-8886-0E27-E90E7410BB3B}"/>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400" kern="0">
              <a:solidFill>
                <a:srgbClr val="FFFFFF"/>
              </a:solidFill>
              <a:latin typeface="Roboto"/>
            </a:endParaRPr>
          </a:p>
        </p:txBody>
      </p:sp>
      <p:sp>
        <p:nvSpPr>
          <p:cNvPr id="3" name="Rectangle 44">
            <a:extLst>
              <a:ext uri="{FF2B5EF4-FFF2-40B4-BE49-F238E27FC236}">
                <a16:creationId xmlns:a16="http://schemas.microsoft.com/office/drawing/2014/main" id="{0F778D70-993C-3697-035B-02BFD29D5A2C}"/>
              </a:ext>
            </a:extLst>
          </p:cNvPr>
          <p:cNvSpPr/>
          <p:nvPr/>
        </p:nvSpPr>
        <p:spPr>
          <a:xfrm>
            <a:off x="-1" y="579739"/>
            <a:ext cx="54229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Kontrol ve Revizyon</a:t>
            </a:r>
            <a:endParaRPr lang="en-US" sz="1400" dirty="0">
              <a:solidFill>
                <a:srgbClr val="FFFFFF"/>
              </a:solidFill>
              <a:latin typeface="Roboto"/>
            </a:endParaRPr>
          </a:p>
        </p:txBody>
      </p:sp>
      <p:sp>
        <p:nvSpPr>
          <p:cNvPr id="71" name="Circle">
            <a:extLst>
              <a:ext uri="{FF2B5EF4-FFF2-40B4-BE49-F238E27FC236}">
                <a16:creationId xmlns:a16="http://schemas.microsoft.com/office/drawing/2014/main" id="{62192F60-6574-5D36-4F15-4E081691258E}"/>
              </a:ext>
            </a:extLst>
          </p:cNvPr>
          <p:cNvSpPr/>
          <p:nvPr/>
        </p:nvSpPr>
        <p:spPr>
          <a:xfrm>
            <a:off x="4454165" y="2494379"/>
            <a:ext cx="3228946" cy="3107125"/>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1600"/>
          </a:p>
        </p:txBody>
      </p:sp>
      <p:sp>
        <p:nvSpPr>
          <p:cNvPr id="72" name="Shape">
            <a:extLst>
              <a:ext uri="{FF2B5EF4-FFF2-40B4-BE49-F238E27FC236}">
                <a16:creationId xmlns:a16="http://schemas.microsoft.com/office/drawing/2014/main" id="{E954D305-1937-6C7D-2631-A1D474BC9F17}"/>
              </a:ext>
            </a:extLst>
          </p:cNvPr>
          <p:cNvSpPr/>
          <p:nvPr/>
        </p:nvSpPr>
        <p:spPr>
          <a:xfrm>
            <a:off x="6712955" y="1796741"/>
            <a:ext cx="1272901" cy="1149785"/>
          </a:xfrm>
          <a:custGeom>
            <a:avLst/>
            <a:gdLst/>
            <a:ahLst/>
            <a:cxnLst>
              <a:cxn ang="0">
                <a:pos x="wd2" y="hd2"/>
              </a:cxn>
              <a:cxn ang="5400000">
                <a:pos x="wd2" y="hd2"/>
              </a:cxn>
              <a:cxn ang="10800000">
                <a:pos x="wd2" y="hd2"/>
              </a:cxn>
              <a:cxn ang="16200000">
                <a:pos x="wd2" y="hd2"/>
              </a:cxn>
            </a:cxnLst>
            <a:rect l="0" t="0" r="r" b="b"/>
            <a:pathLst>
              <a:path w="21600" h="21600" extrusionOk="0">
                <a:moveTo>
                  <a:pt x="0" y="11448"/>
                </a:moveTo>
                <a:cubicBezTo>
                  <a:pt x="2106" y="12303"/>
                  <a:pt x="4125" y="13390"/>
                  <a:pt x="5970" y="14708"/>
                </a:cubicBezTo>
                <a:cubicBezTo>
                  <a:pt x="6773" y="15287"/>
                  <a:pt x="7576" y="15888"/>
                  <a:pt x="8314" y="16535"/>
                </a:cubicBezTo>
                <a:cubicBezTo>
                  <a:pt x="10073" y="18039"/>
                  <a:pt x="11658" y="19727"/>
                  <a:pt x="13069" y="21600"/>
                </a:cubicBezTo>
                <a:lnTo>
                  <a:pt x="17844" y="16512"/>
                </a:lnTo>
                <a:lnTo>
                  <a:pt x="21600" y="12511"/>
                </a:lnTo>
                <a:cubicBezTo>
                  <a:pt x="20146" y="10684"/>
                  <a:pt x="18561" y="8996"/>
                  <a:pt x="16846" y="7447"/>
                </a:cubicBezTo>
                <a:lnTo>
                  <a:pt x="13090" y="11448"/>
                </a:lnTo>
                <a:cubicBezTo>
                  <a:pt x="11809" y="10314"/>
                  <a:pt x="10442" y="9251"/>
                  <a:pt x="9031" y="8302"/>
                </a:cubicBezTo>
                <a:lnTo>
                  <a:pt x="11440" y="3261"/>
                </a:lnTo>
                <a:cubicBezTo>
                  <a:pt x="9530" y="2012"/>
                  <a:pt x="7533" y="925"/>
                  <a:pt x="5449" y="0"/>
                </a:cubicBezTo>
                <a:lnTo>
                  <a:pt x="3039" y="5042"/>
                </a:lnTo>
                <a:lnTo>
                  <a:pt x="0" y="11448"/>
                </a:ln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1600"/>
          </a:p>
        </p:txBody>
      </p:sp>
      <p:sp>
        <p:nvSpPr>
          <p:cNvPr id="73" name="Shape">
            <a:extLst>
              <a:ext uri="{FF2B5EF4-FFF2-40B4-BE49-F238E27FC236}">
                <a16:creationId xmlns:a16="http://schemas.microsoft.com/office/drawing/2014/main" id="{C83C4E34-9C3B-20DE-25A4-C253926DD2ED}"/>
              </a:ext>
            </a:extLst>
          </p:cNvPr>
          <p:cNvSpPr/>
          <p:nvPr/>
        </p:nvSpPr>
        <p:spPr>
          <a:xfrm>
            <a:off x="4134490" y="5151958"/>
            <a:ext cx="1272903" cy="1149785"/>
          </a:xfrm>
          <a:custGeom>
            <a:avLst/>
            <a:gdLst/>
            <a:ahLst/>
            <a:cxnLst>
              <a:cxn ang="0">
                <a:pos x="wd2" y="hd2"/>
              </a:cxn>
              <a:cxn ang="5400000">
                <a:pos x="wd2" y="hd2"/>
              </a:cxn>
              <a:cxn ang="10800000">
                <a:pos x="wd2" y="hd2"/>
              </a:cxn>
              <a:cxn ang="16200000">
                <a:pos x="wd2" y="hd2"/>
              </a:cxn>
            </a:cxnLst>
            <a:rect l="0" t="0" r="r" b="b"/>
            <a:pathLst>
              <a:path w="21600" h="21600" extrusionOk="0">
                <a:moveTo>
                  <a:pt x="21600" y="10152"/>
                </a:moveTo>
                <a:cubicBezTo>
                  <a:pt x="19494" y="9297"/>
                  <a:pt x="17475" y="8210"/>
                  <a:pt x="15630" y="6892"/>
                </a:cubicBezTo>
                <a:cubicBezTo>
                  <a:pt x="14827" y="6313"/>
                  <a:pt x="14024" y="5712"/>
                  <a:pt x="13286" y="5065"/>
                </a:cubicBezTo>
                <a:cubicBezTo>
                  <a:pt x="11527" y="3561"/>
                  <a:pt x="9943" y="1873"/>
                  <a:pt x="8531" y="0"/>
                </a:cubicBezTo>
                <a:lnTo>
                  <a:pt x="3756" y="5088"/>
                </a:lnTo>
                <a:lnTo>
                  <a:pt x="0" y="9089"/>
                </a:lnTo>
                <a:cubicBezTo>
                  <a:pt x="1454" y="10916"/>
                  <a:pt x="3039" y="12604"/>
                  <a:pt x="4754" y="14153"/>
                </a:cubicBezTo>
                <a:lnTo>
                  <a:pt x="8510" y="10152"/>
                </a:lnTo>
                <a:cubicBezTo>
                  <a:pt x="9791" y="11286"/>
                  <a:pt x="11158" y="12349"/>
                  <a:pt x="12569" y="13298"/>
                </a:cubicBezTo>
                <a:lnTo>
                  <a:pt x="10160" y="18339"/>
                </a:lnTo>
                <a:cubicBezTo>
                  <a:pt x="12070" y="19588"/>
                  <a:pt x="14067" y="20675"/>
                  <a:pt x="16151" y="21600"/>
                </a:cubicBezTo>
                <a:lnTo>
                  <a:pt x="18561" y="16558"/>
                </a:lnTo>
                <a:lnTo>
                  <a:pt x="21600" y="10152"/>
                </a:ln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1600"/>
          </a:p>
        </p:txBody>
      </p:sp>
      <p:sp>
        <p:nvSpPr>
          <p:cNvPr id="74" name="Shape">
            <a:extLst>
              <a:ext uri="{FF2B5EF4-FFF2-40B4-BE49-F238E27FC236}">
                <a16:creationId xmlns:a16="http://schemas.microsoft.com/office/drawing/2014/main" id="{B144E5EB-62B2-D59A-8480-F5C274E989EB}"/>
              </a:ext>
            </a:extLst>
          </p:cNvPr>
          <p:cNvSpPr/>
          <p:nvPr/>
        </p:nvSpPr>
        <p:spPr>
          <a:xfrm>
            <a:off x="5465232" y="1618109"/>
            <a:ext cx="1176961" cy="734928"/>
          </a:xfrm>
          <a:custGeom>
            <a:avLst/>
            <a:gdLst/>
            <a:ahLst/>
            <a:cxnLst>
              <a:cxn ang="0">
                <a:pos x="wd2" y="hd2"/>
              </a:cxn>
              <a:cxn ang="5400000">
                <a:pos x="wd2" y="hd2"/>
              </a:cxn>
              <a:cxn ang="10800000">
                <a:pos x="wd2" y="hd2"/>
              </a:cxn>
              <a:cxn ang="16200000">
                <a:pos x="wd2" y="hd2"/>
              </a:cxn>
            </a:cxnLst>
            <a:rect l="0" t="0" r="r" b="b"/>
            <a:pathLst>
              <a:path w="21600" h="21600" extrusionOk="0">
                <a:moveTo>
                  <a:pt x="2043" y="21600"/>
                </a:moveTo>
                <a:cubicBezTo>
                  <a:pt x="4344" y="20623"/>
                  <a:pt x="6738" y="20044"/>
                  <a:pt x="9227" y="19863"/>
                </a:cubicBezTo>
                <a:cubicBezTo>
                  <a:pt x="9744" y="19827"/>
                  <a:pt x="10284" y="19791"/>
                  <a:pt x="10800" y="19791"/>
                </a:cubicBezTo>
                <a:cubicBezTo>
                  <a:pt x="11317" y="19791"/>
                  <a:pt x="11857" y="19827"/>
                  <a:pt x="12373" y="19863"/>
                </a:cubicBezTo>
                <a:cubicBezTo>
                  <a:pt x="14838" y="20044"/>
                  <a:pt x="17257" y="20623"/>
                  <a:pt x="19557" y="21600"/>
                </a:cubicBezTo>
                <a:lnTo>
                  <a:pt x="20708" y="10492"/>
                </a:lnTo>
                <a:lnTo>
                  <a:pt x="21600" y="1737"/>
                </a:lnTo>
                <a:cubicBezTo>
                  <a:pt x="19276" y="868"/>
                  <a:pt x="16881" y="289"/>
                  <a:pt x="14416" y="0"/>
                </a:cubicBezTo>
                <a:lnTo>
                  <a:pt x="13523" y="8720"/>
                </a:lnTo>
                <a:cubicBezTo>
                  <a:pt x="12631" y="8611"/>
                  <a:pt x="11716" y="8575"/>
                  <a:pt x="10800" y="8575"/>
                </a:cubicBezTo>
                <a:cubicBezTo>
                  <a:pt x="9884" y="8575"/>
                  <a:pt x="8992" y="8611"/>
                  <a:pt x="8077" y="8720"/>
                </a:cubicBezTo>
                <a:lnTo>
                  <a:pt x="7184" y="0"/>
                </a:lnTo>
                <a:cubicBezTo>
                  <a:pt x="4743" y="289"/>
                  <a:pt x="2348" y="868"/>
                  <a:pt x="0" y="1737"/>
                </a:cubicBezTo>
                <a:lnTo>
                  <a:pt x="892" y="10492"/>
                </a:lnTo>
                <a:lnTo>
                  <a:pt x="2043" y="21600"/>
                </a:ln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1600" dirty="0"/>
          </a:p>
        </p:txBody>
      </p:sp>
      <p:sp>
        <p:nvSpPr>
          <p:cNvPr id="75" name="Shape">
            <a:extLst>
              <a:ext uri="{FF2B5EF4-FFF2-40B4-BE49-F238E27FC236}">
                <a16:creationId xmlns:a16="http://schemas.microsoft.com/office/drawing/2014/main" id="{E9FACB0D-5044-CAC2-10C2-79CFEE8CBDBE}"/>
              </a:ext>
            </a:extLst>
          </p:cNvPr>
          <p:cNvSpPr/>
          <p:nvPr/>
        </p:nvSpPr>
        <p:spPr>
          <a:xfrm>
            <a:off x="4127958" y="1796741"/>
            <a:ext cx="1274183" cy="1149785"/>
          </a:xfrm>
          <a:custGeom>
            <a:avLst/>
            <a:gdLst/>
            <a:ahLst/>
            <a:cxnLst>
              <a:cxn ang="0">
                <a:pos x="wd2" y="hd2"/>
              </a:cxn>
              <a:cxn ang="5400000">
                <a:pos x="wd2" y="hd2"/>
              </a:cxn>
              <a:cxn ang="10800000">
                <a:pos x="wd2" y="hd2"/>
              </a:cxn>
              <a:cxn ang="16200000">
                <a:pos x="wd2" y="hd2"/>
              </a:cxn>
            </a:cxnLst>
            <a:rect l="0" t="0" r="r" b="b"/>
            <a:pathLst>
              <a:path w="21600" h="21600" extrusionOk="0">
                <a:moveTo>
                  <a:pt x="8545" y="21600"/>
                </a:moveTo>
                <a:cubicBezTo>
                  <a:pt x="9954" y="19727"/>
                  <a:pt x="11537" y="18039"/>
                  <a:pt x="13294" y="16535"/>
                </a:cubicBezTo>
                <a:cubicBezTo>
                  <a:pt x="14053" y="15888"/>
                  <a:pt x="14834" y="15287"/>
                  <a:pt x="15636" y="14708"/>
                </a:cubicBezTo>
                <a:cubicBezTo>
                  <a:pt x="17501" y="13390"/>
                  <a:pt x="19496" y="12303"/>
                  <a:pt x="21600" y="11448"/>
                </a:cubicBezTo>
                <a:lnTo>
                  <a:pt x="18542" y="5042"/>
                </a:lnTo>
                <a:lnTo>
                  <a:pt x="16135" y="0"/>
                </a:lnTo>
                <a:cubicBezTo>
                  <a:pt x="14053" y="925"/>
                  <a:pt x="12058" y="2012"/>
                  <a:pt x="10149" y="3261"/>
                </a:cubicBezTo>
                <a:lnTo>
                  <a:pt x="12557" y="8302"/>
                </a:lnTo>
                <a:cubicBezTo>
                  <a:pt x="11147" y="9251"/>
                  <a:pt x="9781" y="10314"/>
                  <a:pt x="8501" y="11448"/>
                </a:cubicBezTo>
                <a:lnTo>
                  <a:pt x="4749" y="7447"/>
                </a:lnTo>
                <a:cubicBezTo>
                  <a:pt x="3036" y="8996"/>
                  <a:pt x="1453" y="10684"/>
                  <a:pt x="0" y="12511"/>
                </a:cubicBezTo>
                <a:lnTo>
                  <a:pt x="3752" y="16512"/>
                </a:lnTo>
                <a:lnTo>
                  <a:pt x="8545" y="21600"/>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1600"/>
          </a:p>
        </p:txBody>
      </p:sp>
      <p:sp>
        <p:nvSpPr>
          <p:cNvPr id="76" name="Shape">
            <a:extLst>
              <a:ext uri="{FF2B5EF4-FFF2-40B4-BE49-F238E27FC236}">
                <a16:creationId xmlns:a16="http://schemas.microsoft.com/office/drawing/2014/main" id="{3CBA5209-D626-894B-97C4-A93290F62229}"/>
              </a:ext>
            </a:extLst>
          </p:cNvPr>
          <p:cNvSpPr/>
          <p:nvPr/>
        </p:nvSpPr>
        <p:spPr>
          <a:xfrm>
            <a:off x="7576346" y="2775542"/>
            <a:ext cx="996579" cy="1184256"/>
          </a:xfrm>
          <a:custGeom>
            <a:avLst/>
            <a:gdLst/>
            <a:ahLst/>
            <a:cxnLst>
              <a:cxn ang="0">
                <a:pos x="wd2" y="hd2"/>
              </a:cxn>
              <a:cxn ang="5400000">
                <a:pos x="wd2" y="hd2"/>
              </a:cxn>
              <a:cxn ang="10800000">
                <a:pos x="wd2" y="hd2"/>
              </a:cxn>
              <a:cxn ang="16200000">
                <a:pos x="wd2" y="hd2"/>
              </a:cxn>
            </a:cxnLst>
            <a:rect l="0" t="0" r="r" b="b"/>
            <a:pathLst>
              <a:path w="21600" h="21600" extrusionOk="0">
                <a:moveTo>
                  <a:pt x="0" y="5681"/>
                </a:moveTo>
                <a:cubicBezTo>
                  <a:pt x="1580" y="7612"/>
                  <a:pt x="2884" y="9677"/>
                  <a:pt x="3910" y="11855"/>
                </a:cubicBezTo>
                <a:cubicBezTo>
                  <a:pt x="4353" y="12798"/>
                  <a:pt x="4741" y="13741"/>
                  <a:pt x="5074" y="14729"/>
                </a:cubicBezTo>
                <a:cubicBezTo>
                  <a:pt x="5823" y="16930"/>
                  <a:pt x="6266" y="19220"/>
                  <a:pt x="6405" y="21600"/>
                </a:cubicBezTo>
                <a:lnTo>
                  <a:pt x="14918" y="20500"/>
                </a:lnTo>
                <a:lnTo>
                  <a:pt x="21600" y="19647"/>
                </a:lnTo>
                <a:cubicBezTo>
                  <a:pt x="21378" y="17311"/>
                  <a:pt x="20935" y="15021"/>
                  <a:pt x="20269" y="12776"/>
                </a:cubicBezTo>
                <a:lnTo>
                  <a:pt x="13559" y="13629"/>
                </a:lnTo>
                <a:cubicBezTo>
                  <a:pt x="13032" y="11945"/>
                  <a:pt x="12367" y="10284"/>
                  <a:pt x="11563" y="8689"/>
                </a:cubicBezTo>
                <a:lnTo>
                  <a:pt x="17607" y="6197"/>
                </a:lnTo>
                <a:cubicBezTo>
                  <a:pt x="16498" y="4042"/>
                  <a:pt x="15195" y="1976"/>
                  <a:pt x="13697" y="0"/>
                </a:cubicBezTo>
                <a:lnTo>
                  <a:pt x="7653" y="2492"/>
                </a:lnTo>
                <a:lnTo>
                  <a:pt x="0" y="5681"/>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1600"/>
          </a:p>
        </p:txBody>
      </p:sp>
      <p:sp>
        <p:nvSpPr>
          <p:cNvPr id="77" name="Shape">
            <a:extLst>
              <a:ext uri="{FF2B5EF4-FFF2-40B4-BE49-F238E27FC236}">
                <a16:creationId xmlns:a16="http://schemas.microsoft.com/office/drawing/2014/main" id="{56D6F762-00A1-BC3C-2458-FF42DA3EEECF}"/>
              </a:ext>
            </a:extLst>
          </p:cNvPr>
          <p:cNvSpPr/>
          <p:nvPr/>
        </p:nvSpPr>
        <p:spPr>
          <a:xfrm>
            <a:off x="5465232" y="5749140"/>
            <a:ext cx="1176961" cy="734927"/>
          </a:xfrm>
          <a:custGeom>
            <a:avLst/>
            <a:gdLst/>
            <a:ahLst/>
            <a:cxnLst>
              <a:cxn ang="0">
                <a:pos x="wd2" y="hd2"/>
              </a:cxn>
              <a:cxn ang="5400000">
                <a:pos x="wd2" y="hd2"/>
              </a:cxn>
              <a:cxn ang="10800000">
                <a:pos x="wd2" y="hd2"/>
              </a:cxn>
              <a:cxn ang="16200000">
                <a:pos x="wd2" y="hd2"/>
              </a:cxn>
            </a:cxnLst>
            <a:rect l="0" t="0" r="r" b="b"/>
            <a:pathLst>
              <a:path w="21600" h="21600" extrusionOk="0">
                <a:moveTo>
                  <a:pt x="19557" y="0"/>
                </a:moveTo>
                <a:cubicBezTo>
                  <a:pt x="17256" y="977"/>
                  <a:pt x="14862" y="1556"/>
                  <a:pt x="12373" y="1737"/>
                </a:cubicBezTo>
                <a:cubicBezTo>
                  <a:pt x="11856" y="1773"/>
                  <a:pt x="11316" y="1809"/>
                  <a:pt x="10800" y="1809"/>
                </a:cubicBezTo>
                <a:cubicBezTo>
                  <a:pt x="10283" y="1809"/>
                  <a:pt x="9743" y="1773"/>
                  <a:pt x="9227" y="1737"/>
                </a:cubicBezTo>
                <a:cubicBezTo>
                  <a:pt x="6762" y="1556"/>
                  <a:pt x="4343" y="977"/>
                  <a:pt x="2043" y="0"/>
                </a:cubicBezTo>
                <a:lnTo>
                  <a:pt x="892" y="11108"/>
                </a:lnTo>
                <a:lnTo>
                  <a:pt x="0" y="19863"/>
                </a:lnTo>
                <a:cubicBezTo>
                  <a:pt x="2324" y="20732"/>
                  <a:pt x="4719" y="21311"/>
                  <a:pt x="7184" y="21600"/>
                </a:cubicBezTo>
                <a:lnTo>
                  <a:pt x="8077" y="12880"/>
                </a:lnTo>
                <a:cubicBezTo>
                  <a:pt x="8969" y="12989"/>
                  <a:pt x="9884" y="13025"/>
                  <a:pt x="10800" y="13025"/>
                </a:cubicBezTo>
                <a:cubicBezTo>
                  <a:pt x="11716" y="13025"/>
                  <a:pt x="12608" y="12989"/>
                  <a:pt x="13523" y="12880"/>
                </a:cubicBezTo>
                <a:lnTo>
                  <a:pt x="14416" y="21600"/>
                </a:lnTo>
                <a:cubicBezTo>
                  <a:pt x="16857" y="21311"/>
                  <a:pt x="19252" y="20732"/>
                  <a:pt x="21600" y="19863"/>
                </a:cubicBezTo>
                <a:lnTo>
                  <a:pt x="20708" y="11108"/>
                </a:lnTo>
                <a:lnTo>
                  <a:pt x="19557" y="0"/>
                </a:ln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1600"/>
          </a:p>
        </p:txBody>
      </p:sp>
      <p:sp>
        <p:nvSpPr>
          <p:cNvPr id="78" name="Shape">
            <a:extLst>
              <a:ext uri="{FF2B5EF4-FFF2-40B4-BE49-F238E27FC236}">
                <a16:creationId xmlns:a16="http://schemas.microsoft.com/office/drawing/2014/main" id="{E1644020-1FBE-6D6A-AE6B-6BF5EBCAD531}"/>
              </a:ext>
            </a:extLst>
          </p:cNvPr>
          <p:cNvSpPr/>
          <p:nvPr/>
        </p:nvSpPr>
        <p:spPr>
          <a:xfrm>
            <a:off x="3533221" y="4142248"/>
            <a:ext cx="996575" cy="1184256"/>
          </a:xfrm>
          <a:custGeom>
            <a:avLst/>
            <a:gdLst/>
            <a:ahLst/>
            <a:cxnLst>
              <a:cxn ang="0">
                <a:pos x="wd2" y="hd2"/>
              </a:cxn>
              <a:cxn ang="5400000">
                <a:pos x="wd2" y="hd2"/>
              </a:cxn>
              <a:cxn ang="10800000">
                <a:pos x="wd2" y="hd2"/>
              </a:cxn>
              <a:cxn ang="16200000">
                <a:pos x="wd2" y="hd2"/>
              </a:cxn>
            </a:cxnLst>
            <a:rect l="0" t="0" r="r" b="b"/>
            <a:pathLst>
              <a:path w="21600" h="21600" extrusionOk="0">
                <a:moveTo>
                  <a:pt x="21600" y="15919"/>
                </a:moveTo>
                <a:cubicBezTo>
                  <a:pt x="20020" y="13988"/>
                  <a:pt x="18716" y="11923"/>
                  <a:pt x="17690" y="9745"/>
                </a:cubicBezTo>
                <a:cubicBezTo>
                  <a:pt x="17247" y="8802"/>
                  <a:pt x="16859" y="7859"/>
                  <a:pt x="16526" y="6871"/>
                </a:cubicBezTo>
                <a:cubicBezTo>
                  <a:pt x="15777" y="4670"/>
                  <a:pt x="15333" y="2380"/>
                  <a:pt x="15195" y="0"/>
                </a:cubicBezTo>
                <a:lnTo>
                  <a:pt x="6682" y="1100"/>
                </a:lnTo>
                <a:lnTo>
                  <a:pt x="0" y="1953"/>
                </a:lnTo>
                <a:cubicBezTo>
                  <a:pt x="222" y="4289"/>
                  <a:pt x="665" y="6579"/>
                  <a:pt x="1331" y="8824"/>
                </a:cubicBezTo>
                <a:lnTo>
                  <a:pt x="8041" y="7971"/>
                </a:lnTo>
                <a:cubicBezTo>
                  <a:pt x="8568" y="9655"/>
                  <a:pt x="9233" y="11316"/>
                  <a:pt x="10037" y="12911"/>
                </a:cubicBezTo>
                <a:lnTo>
                  <a:pt x="3993" y="15403"/>
                </a:lnTo>
                <a:cubicBezTo>
                  <a:pt x="5102" y="17558"/>
                  <a:pt x="6405" y="19624"/>
                  <a:pt x="7902" y="21600"/>
                </a:cubicBezTo>
                <a:lnTo>
                  <a:pt x="13947" y="19108"/>
                </a:lnTo>
                <a:lnTo>
                  <a:pt x="21600" y="15919"/>
                </a:ln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1600"/>
          </a:p>
        </p:txBody>
      </p:sp>
      <p:sp>
        <p:nvSpPr>
          <p:cNvPr id="79" name="Shape">
            <a:extLst>
              <a:ext uri="{FF2B5EF4-FFF2-40B4-BE49-F238E27FC236}">
                <a16:creationId xmlns:a16="http://schemas.microsoft.com/office/drawing/2014/main" id="{5A0E2967-FC10-41B6-A360-02324F6A07A5}"/>
              </a:ext>
            </a:extLst>
          </p:cNvPr>
          <p:cNvSpPr/>
          <p:nvPr/>
        </p:nvSpPr>
        <p:spPr>
          <a:xfrm>
            <a:off x="7576345" y="4142248"/>
            <a:ext cx="997856" cy="1183024"/>
          </a:xfrm>
          <a:custGeom>
            <a:avLst/>
            <a:gdLst/>
            <a:ahLst/>
            <a:cxnLst>
              <a:cxn ang="0">
                <a:pos x="wd2" y="hd2"/>
              </a:cxn>
              <a:cxn ang="5400000">
                <a:pos x="wd2" y="hd2"/>
              </a:cxn>
              <a:cxn ang="10800000">
                <a:pos x="wd2" y="hd2"/>
              </a:cxn>
              <a:cxn ang="16200000">
                <a:pos x="wd2" y="hd2"/>
              </a:cxn>
            </a:cxnLst>
            <a:rect l="0" t="0" r="r" b="b"/>
            <a:pathLst>
              <a:path w="21600" h="21600" extrusionOk="0">
                <a:moveTo>
                  <a:pt x="14898" y="1101"/>
                </a:moveTo>
                <a:lnTo>
                  <a:pt x="6397" y="0"/>
                </a:lnTo>
                <a:cubicBezTo>
                  <a:pt x="6258" y="2360"/>
                  <a:pt x="5815" y="4675"/>
                  <a:pt x="5068" y="6878"/>
                </a:cubicBezTo>
                <a:cubicBezTo>
                  <a:pt x="4735" y="7844"/>
                  <a:pt x="4348" y="8811"/>
                  <a:pt x="3905" y="9755"/>
                </a:cubicBezTo>
                <a:cubicBezTo>
                  <a:pt x="2880" y="11935"/>
                  <a:pt x="1579" y="14025"/>
                  <a:pt x="0" y="15936"/>
                </a:cubicBezTo>
                <a:lnTo>
                  <a:pt x="7671" y="19105"/>
                </a:lnTo>
                <a:lnTo>
                  <a:pt x="13708" y="21600"/>
                </a:lnTo>
                <a:cubicBezTo>
                  <a:pt x="15203" y="19622"/>
                  <a:pt x="16505" y="17554"/>
                  <a:pt x="17612" y="15396"/>
                </a:cubicBezTo>
                <a:lnTo>
                  <a:pt x="11575" y="12902"/>
                </a:lnTo>
                <a:cubicBezTo>
                  <a:pt x="12378" y="11306"/>
                  <a:pt x="13043" y="9642"/>
                  <a:pt x="13569" y="7957"/>
                </a:cubicBezTo>
                <a:lnTo>
                  <a:pt x="20271" y="8811"/>
                </a:lnTo>
                <a:cubicBezTo>
                  <a:pt x="20935" y="6586"/>
                  <a:pt x="21379" y="4293"/>
                  <a:pt x="21600" y="1933"/>
                </a:cubicBezTo>
                <a:lnTo>
                  <a:pt x="14898" y="1101"/>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1600"/>
          </a:p>
        </p:txBody>
      </p:sp>
      <p:sp>
        <p:nvSpPr>
          <p:cNvPr id="80" name="Shape">
            <a:extLst>
              <a:ext uri="{FF2B5EF4-FFF2-40B4-BE49-F238E27FC236}">
                <a16:creationId xmlns:a16="http://schemas.microsoft.com/office/drawing/2014/main" id="{2949332B-AA09-A42C-9F5A-4DC6DAF24617}"/>
              </a:ext>
            </a:extLst>
          </p:cNvPr>
          <p:cNvSpPr/>
          <p:nvPr/>
        </p:nvSpPr>
        <p:spPr>
          <a:xfrm>
            <a:off x="6706425" y="5151958"/>
            <a:ext cx="1274179" cy="1149785"/>
          </a:xfrm>
          <a:custGeom>
            <a:avLst/>
            <a:gdLst/>
            <a:ahLst/>
            <a:cxnLst>
              <a:cxn ang="0">
                <a:pos x="wd2" y="hd2"/>
              </a:cxn>
              <a:cxn ang="5400000">
                <a:pos x="wd2" y="hd2"/>
              </a:cxn>
              <a:cxn ang="10800000">
                <a:pos x="wd2" y="hd2"/>
              </a:cxn>
              <a:cxn ang="16200000">
                <a:pos x="wd2" y="hd2"/>
              </a:cxn>
            </a:cxnLst>
            <a:rect l="0" t="0" r="r" b="b"/>
            <a:pathLst>
              <a:path w="21600" h="21600" extrusionOk="0">
                <a:moveTo>
                  <a:pt x="13055" y="0"/>
                </a:moveTo>
                <a:cubicBezTo>
                  <a:pt x="11646" y="1873"/>
                  <a:pt x="10063" y="3561"/>
                  <a:pt x="8306" y="5065"/>
                </a:cubicBezTo>
                <a:cubicBezTo>
                  <a:pt x="7547" y="5712"/>
                  <a:pt x="6766" y="6313"/>
                  <a:pt x="5964" y="6892"/>
                </a:cubicBezTo>
                <a:cubicBezTo>
                  <a:pt x="4099" y="8210"/>
                  <a:pt x="2104" y="9297"/>
                  <a:pt x="0" y="10152"/>
                </a:cubicBezTo>
                <a:lnTo>
                  <a:pt x="3058" y="16558"/>
                </a:lnTo>
                <a:lnTo>
                  <a:pt x="5465" y="21600"/>
                </a:lnTo>
                <a:cubicBezTo>
                  <a:pt x="7547" y="20675"/>
                  <a:pt x="9542" y="19588"/>
                  <a:pt x="11451" y="18339"/>
                </a:cubicBezTo>
                <a:lnTo>
                  <a:pt x="9043" y="13298"/>
                </a:lnTo>
                <a:cubicBezTo>
                  <a:pt x="10453" y="12349"/>
                  <a:pt x="11819" y="11286"/>
                  <a:pt x="13099" y="10152"/>
                </a:cubicBezTo>
                <a:lnTo>
                  <a:pt x="16851" y="14153"/>
                </a:lnTo>
                <a:cubicBezTo>
                  <a:pt x="18564" y="12604"/>
                  <a:pt x="20147" y="10916"/>
                  <a:pt x="21600" y="9089"/>
                </a:cubicBezTo>
                <a:lnTo>
                  <a:pt x="17848" y="5088"/>
                </a:lnTo>
                <a:lnTo>
                  <a:pt x="13055" y="0"/>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1600"/>
          </a:p>
        </p:txBody>
      </p:sp>
      <p:sp>
        <p:nvSpPr>
          <p:cNvPr id="81" name="Shape">
            <a:extLst>
              <a:ext uri="{FF2B5EF4-FFF2-40B4-BE49-F238E27FC236}">
                <a16:creationId xmlns:a16="http://schemas.microsoft.com/office/drawing/2014/main" id="{635748BE-ADAB-B67E-6D13-9B476D751A19}"/>
              </a:ext>
            </a:extLst>
          </p:cNvPr>
          <p:cNvSpPr/>
          <p:nvPr/>
        </p:nvSpPr>
        <p:spPr>
          <a:xfrm>
            <a:off x="3533221" y="2775542"/>
            <a:ext cx="997852" cy="1183024"/>
          </a:xfrm>
          <a:custGeom>
            <a:avLst/>
            <a:gdLst/>
            <a:ahLst/>
            <a:cxnLst>
              <a:cxn ang="0">
                <a:pos x="wd2" y="hd2"/>
              </a:cxn>
              <a:cxn ang="5400000">
                <a:pos x="wd2" y="hd2"/>
              </a:cxn>
              <a:cxn ang="10800000">
                <a:pos x="wd2" y="hd2"/>
              </a:cxn>
              <a:cxn ang="16200000">
                <a:pos x="wd2" y="hd2"/>
              </a:cxn>
            </a:cxnLst>
            <a:rect l="0" t="0" r="r" b="b"/>
            <a:pathLst>
              <a:path w="21600" h="21600" extrusionOk="0">
                <a:moveTo>
                  <a:pt x="15203" y="21600"/>
                </a:moveTo>
                <a:cubicBezTo>
                  <a:pt x="15342" y="19240"/>
                  <a:pt x="15785" y="16925"/>
                  <a:pt x="16532" y="14722"/>
                </a:cubicBezTo>
                <a:cubicBezTo>
                  <a:pt x="16865" y="13756"/>
                  <a:pt x="17252" y="12789"/>
                  <a:pt x="17695" y="11845"/>
                </a:cubicBezTo>
                <a:cubicBezTo>
                  <a:pt x="18720" y="9665"/>
                  <a:pt x="20021" y="7575"/>
                  <a:pt x="21600" y="5664"/>
                </a:cubicBezTo>
                <a:lnTo>
                  <a:pt x="13929" y="2495"/>
                </a:lnTo>
                <a:lnTo>
                  <a:pt x="7892" y="0"/>
                </a:lnTo>
                <a:cubicBezTo>
                  <a:pt x="6397" y="1978"/>
                  <a:pt x="5095" y="4046"/>
                  <a:pt x="3988" y="6204"/>
                </a:cubicBezTo>
                <a:lnTo>
                  <a:pt x="10025" y="8698"/>
                </a:lnTo>
                <a:cubicBezTo>
                  <a:pt x="9222" y="10294"/>
                  <a:pt x="8557" y="11958"/>
                  <a:pt x="8031" y="13643"/>
                </a:cubicBezTo>
                <a:lnTo>
                  <a:pt x="1329" y="12789"/>
                </a:lnTo>
                <a:cubicBezTo>
                  <a:pt x="665" y="15014"/>
                  <a:pt x="222" y="17307"/>
                  <a:pt x="0" y="19667"/>
                </a:cubicBezTo>
                <a:lnTo>
                  <a:pt x="6674" y="20521"/>
                </a:lnTo>
                <a:lnTo>
                  <a:pt x="15203" y="21600"/>
                </a:ln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1600" dirty="0"/>
          </a:p>
        </p:txBody>
      </p:sp>
      <p:grpSp>
        <p:nvGrpSpPr>
          <p:cNvPr id="102" name="Group 97">
            <a:extLst>
              <a:ext uri="{FF2B5EF4-FFF2-40B4-BE49-F238E27FC236}">
                <a16:creationId xmlns:a16="http://schemas.microsoft.com/office/drawing/2014/main" id="{3D15FB23-DA24-BC81-ADAE-4ADDAC22758D}"/>
              </a:ext>
            </a:extLst>
          </p:cNvPr>
          <p:cNvGrpSpPr/>
          <p:nvPr/>
        </p:nvGrpSpPr>
        <p:grpSpPr>
          <a:xfrm>
            <a:off x="8599896" y="2396224"/>
            <a:ext cx="3592101" cy="1110547"/>
            <a:chOff x="8938868" y="2105908"/>
            <a:chExt cx="2926083" cy="1145697"/>
          </a:xfrm>
        </p:grpSpPr>
        <p:sp>
          <p:nvSpPr>
            <p:cNvPr id="103" name="TextBox 38">
              <a:extLst>
                <a:ext uri="{FF2B5EF4-FFF2-40B4-BE49-F238E27FC236}">
                  <a16:creationId xmlns:a16="http://schemas.microsoft.com/office/drawing/2014/main" id="{FB00820D-2C29-9EEC-A4BC-7A43A0B72F13}"/>
                </a:ext>
              </a:extLst>
            </p:cNvPr>
            <p:cNvSpPr txBox="1"/>
            <p:nvPr/>
          </p:nvSpPr>
          <p:spPr>
            <a:xfrm>
              <a:off x="8938871" y="2105908"/>
              <a:ext cx="2926080" cy="349270"/>
            </a:xfrm>
            <a:prstGeom prst="rect">
              <a:avLst/>
            </a:prstGeom>
            <a:noFill/>
          </p:spPr>
          <p:txBody>
            <a:bodyPr wrap="square" lIns="0" rIns="0" rtlCol="0" anchor="b">
              <a:spAutoFit/>
            </a:bodyPr>
            <a:lstStyle/>
            <a:p>
              <a:r>
                <a:rPr lang="tr-TR" sz="1600" b="1" noProof="1">
                  <a:solidFill>
                    <a:schemeClr val="accent1"/>
                  </a:solidFill>
                </a:rPr>
                <a:t>METİN İÇERİĞİ</a:t>
              </a:r>
              <a:endParaRPr lang="en-US" sz="1600" b="1" noProof="1">
                <a:solidFill>
                  <a:schemeClr val="accent1"/>
                </a:solidFill>
              </a:endParaRPr>
            </a:p>
          </p:txBody>
        </p:sp>
        <p:sp>
          <p:nvSpPr>
            <p:cNvPr id="104" name="TextBox 39">
              <a:extLst>
                <a:ext uri="{FF2B5EF4-FFF2-40B4-BE49-F238E27FC236}">
                  <a16:creationId xmlns:a16="http://schemas.microsoft.com/office/drawing/2014/main" id="{76753A9C-4034-804E-77FD-35788C46B942}"/>
                </a:ext>
              </a:extLst>
            </p:cNvPr>
            <p:cNvSpPr txBox="1"/>
            <p:nvPr/>
          </p:nvSpPr>
          <p:spPr>
            <a:xfrm>
              <a:off x="8938868" y="2394306"/>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Metnin tutarlı ve açık olması, belirli bir konuya veya soruya odaklanması, yazım ve içerik açısından uygun olması</a:t>
              </a:r>
              <a:endParaRPr lang="en-US" sz="1600" noProof="1">
                <a:solidFill>
                  <a:schemeClr val="tx1">
                    <a:lumMod val="65000"/>
                    <a:lumOff val="35000"/>
                  </a:schemeClr>
                </a:solidFill>
              </a:endParaRPr>
            </a:p>
          </p:txBody>
        </p:sp>
      </p:grpSp>
      <p:grpSp>
        <p:nvGrpSpPr>
          <p:cNvPr id="105" name="Group 100">
            <a:extLst>
              <a:ext uri="{FF2B5EF4-FFF2-40B4-BE49-F238E27FC236}">
                <a16:creationId xmlns:a16="http://schemas.microsoft.com/office/drawing/2014/main" id="{081DA311-A1F2-A3E9-BD91-3C331F15C422}"/>
              </a:ext>
            </a:extLst>
          </p:cNvPr>
          <p:cNvGrpSpPr/>
          <p:nvPr/>
        </p:nvGrpSpPr>
        <p:grpSpPr>
          <a:xfrm>
            <a:off x="7749239" y="5724451"/>
            <a:ext cx="4331616" cy="1356767"/>
            <a:chOff x="8762604" y="5192429"/>
            <a:chExt cx="3090957" cy="1399711"/>
          </a:xfrm>
        </p:grpSpPr>
        <p:sp>
          <p:nvSpPr>
            <p:cNvPr id="106" name="TextBox 41">
              <a:extLst>
                <a:ext uri="{FF2B5EF4-FFF2-40B4-BE49-F238E27FC236}">
                  <a16:creationId xmlns:a16="http://schemas.microsoft.com/office/drawing/2014/main" id="{7DD6C1BD-2704-2ED6-E4F8-D7560253F110}"/>
                </a:ext>
              </a:extLst>
            </p:cNvPr>
            <p:cNvSpPr txBox="1"/>
            <p:nvPr/>
          </p:nvSpPr>
          <p:spPr>
            <a:xfrm>
              <a:off x="8927481" y="5192429"/>
              <a:ext cx="2926080" cy="349270"/>
            </a:xfrm>
            <a:prstGeom prst="rect">
              <a:avLst/>
            </a:prstGeom>
            <a:noFill/>
          </p:spPr>
          <p:txBody>
            <a:bodyPr wrap="square" lIns="0" rIns="0" rtlCol="0" anchor="b">
              <a:spAutoFit/>
            </a:bodyPr>
            <a:lstStyle/>
            <a:p>
              <a:r>
                <a:rPr lang="tr-TR" sz="1600" b="1" noProof="1">
                  <a:solidFill>
                    <a:schemeClr val="accent6">
                      <a:lumMod val="75000"/>
                    </a:schemeClr>
                  </a:solidFill>
                </a:rPr>
                <a:t>SONUÇLAR</a:t>
              </a:r>
              <a:endParaRPr lang="en-US" sz="1600" b="1" noProof="1">
                <a:solidFill>
                  <a:schemeClr val="accent6">
                    <a:lumMod val="75000"/>
                  </a:schemeClr>
                </a:solidFill>
              </a:endParaRPr>
            </a:p>
          </p:txBody>
        </p:sp>
        <p:sp>
          <p:nvSpPr>
            <p:cNvPr id="107" name="TextBox 42">
              <a:extLst>
                <a:ext uri="{FF2B5EF4-FFF2-40B4-BE49-F238E27FC236}">
                  <a16:creationId xmlns:a16="http://schemas.microsoft.com/office/drawing/2014/main" id="{F2C7E65E-C664-3D31-A8FC-F9058131CA3D}"/>
                </a:ext>
              </a:extLst>
            </p:cNvPr>
            <p:cNvSpPr txBox="1"/>
            <p:nvPr/>
          </p:nvSpPr>
          <p:spPr>
            <a:xfrm>
              <a:off x="8762604" y="5480826"/>
              <a:ext cx="3090957" cy="1111314"/>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Sonuçların sorulan sorulara cevap verebilmesi, tutarlı olması, literatüre katkı sağlaması ve literatürle uyumlu olması</a:t>
              </a:r>
              <a:endParaRPr lang="en-US" sz="1600" noProof="1">
                <a:solidFill>
                  <a:schemeClr val="tx1">
                    <a:lumMod val="65000"/>
                    <a:lumOff val="35000"/>
                  </a:schemeClr>
                </a:solidFill>
              </a:endParaRPr>
            </a:p>
          </p:txBody>
        </p:sp>
      </p:grpSp>
      <p:grpSp>
        <p:nvGrpSpPr>
          <p:cNvPr id="108" name="Group 92">
            <a:extLst>
              <a:ext uri="{FF2B5EF4-FFF2-40B4-BE49-F238E27FC236}">
                <a16:creationId xmlns:a16="http://schemas.microsoft.com/office/drawing/2014/main" id="{023D0D24-5CDE-AFB2-BE43-ECEC817208FE}"/>
              </a:ext>
            </a:extLst>
          </p:cNvPr>
          <p:cNvGrpSpPr/>
          <p:nvPr/>
        </p:nvGrpSpPr>
        <p:grpSpPr>
          <a:xfrm>
            <a:off x="285124" y="2284485"/>
            <a:ext cx="3321903" cy="1110546"/>
            <a:chOff x="345581" y="2126392"/>
            <a:chExt cx="2926080" cy="1145698"/>
          </a:xfrm>
        </p:grpSpPr>
        <p:sp>
          <p:nvSpPr>
            <p:cNvPr id="109" name="TextBox 44">
              <a:extLst>
                <a:ext uri="{FF2B5EF4-FFF2-40B4-BE49-F238E27FC236}">
                  <a16:creationId xmlns:a16="http://schemas.microsoft.com/office/drawing/2014/main" id="{25719665-5BDF-91BF-5101-C942C2C48A20}"/>
                </a:ext>
              </a:extLst>
            </p:cNvPr>
            <p:cNvSpPr txBox="1"/>
            <p:nvPr/>
          </p:nvSpPr>
          <p:spPr>
            <a:xfrm>
              <a:off x="345581" y="2126392"/>
              <a:ext cx="2926080" cy="349270"/>
            </a:xfrm>
            <a:prstGeom prst="rect">
              <a:avLst/>
            </a:prstGeom>
            <a:noFill/>
          </p:spPr>
          <p:txBody>
            <a:bodyPr wrap="square" lIns="0" rIns="0" rtlCol="0" anchor="b">
              <a:spAutoFit/>
            </a:bodyPr>
            <a:lstStyle/>
            <a:p>
              <a:pPr algn="r"/>
              <a:r>
                <a:rPr lang="tr-TR" sz="1600" b="1" noProof="1">
                  <a:solidFill>
                    <a:schemeClr val="accent2">
                      <a:lumMod val="75000"/>
                    </a:schemeClr>
                  </a:solidFill>
                </a:rPr>
                <a:t>ANAHTAR KELİMELER</a:t>
              </a:r>
              <a:endParaRPr lang="en-US" sz="1600" b="1" noProof="1">
                <a:solidFill>
                  <a:schemeClr val="accent2">
                    <a:lumMod val="75000"/>
                  </a:schemeClr>
                </a:solidFill>
              </a:endParaRPr>
            </a:p>
          </p:txBody>
        </p:sp>
        <p:sp>
          <p:nvSpPr>
            <p:cNvPr id="110" name="TextBox 45">
              <a:extLst>
                <a:ext uri="{FF2B5EF4-FFF2-40B4-BE49-F238E27FC236}">
                  <a16:creationId xmlns:a16="http://schemas.microsoft.com/office/drawing/2014/main" id="{BAA44191-A813-D7B6-4312-D72A4AAC034B}"/>
                </a:ext>
              </a:extLst>
            </p:cNvPr>
            <p:cNvSpPr txBox="1"/>
            <p:nvPr/>
          </p:nvSpPr>
          <p:spPr>
            <a:xfrm>
              <a:off x="345581" y="2414790"/>
              <a:ext cx="2926080" cy="857300"/>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Anahtar kelimelerin metnin içeriğini yansıtması, anlaşılır olması, ne çok özel ne de çok genel olması</a:t>
              </a:r>
              <a:endParaRPr lang="en-US" sz="1600" noProof="1">
                <a:solidFill>
                  <a:schemeClr val="tx1">
                    <a:lumMod val="65000"/>
                    <a:lumOff val="35000"/>
                  </a:schemeClr>
                </a:solidFill>
              </a:endParaRPr>
            </a:p>
          </p:txBody>
        </p:sp>
      </p:grpSp>
      <p:grpSp>
        <p:nvGrpSpPr>
          <p:cNvPr id="111" name="Group 95">
            <a:extLst>
              <a:ext uri="{FF2B5EF4-FFF2-40B4-BE49-F238E27FC236}">
                <a16:creationId xmlns:a16="http://schemas.microsoft.com/office/drawing/2014/main" id="{C0AEF5E3-32DB-8D42-EFFE-554BFFF54D8C}"/>
              </a:ext>
            </a:extLst>
          </p:cNvPr>
          <p:cNvGrpSpPr/>
          <p:nvPr/>
        </p:nvGrpSpPr>
        <p:grpSpPr>
          <a:xfrm>
            <a:off x="111145" y="5889554"/>
            <a:ext cx="4247041" cy="1110546"/>
            <a:chOff x="338440" y="5192429"/>
            <a:chExt cx="2926080" cy="1145696"/>
          </a:xfrm>
        </p:grpSpPr>
        <p:sp>
          <p:nvSpPr>
            <p:cNvPr id="112" name="TextBox 71">
              <a:extLst>
                <a:ext uri="{FF2B5EF4-FFF2-40B4-BE49-F238E27FC236}">
                  <a16:creationId xmlns:a16="http://schemas.microsoft.com/office/drawing/2014/main" id="{89DF528E-7438-B66A-7BB3-6E94081815A5}"/>
                </a:ext>
              </a:extLst>
            </p:cNvPr>
            <p:cNvSpPr txBox="1"/>
            <p:nvPr/>
          </p:nvSpPr>
          <p:spPr>
            <a:xfrm>
              <a:off x="338440" y="5192429"/>
              <a:ext cx="2926080" cy="349270"/>
            </a:xfrm>
            <a:prstGeom prst="rect">
              <a:avLst/>
            </a:prstGeom>
            <a:noFill/>
          </p:spPr>
          <p:txBody>
            <a:bodyPr wrap="square" lIns="0" rIns="0" rtlCol="0" anchor="b">
              <a:spAutoFit/>
            </a:bodyPr>
            <a:lstStyle/>
            <a:p>
              <a:pPr algn="r"/>
              <a:r>
                <a:rPr lang="tr-TR" sz="1600" b="1" noProof="1">
                  <a:solidFill>
                    <a:schemeClr val="accent2">
                      <a:lumMod val="75000"/>
                    </a:schemeClr>
                  </a:solidFill>
                </a:rPr>
                <a:t>BULGULAR</a:t>
              </a:r>
              <a:endParaRPr lang="en-US" sz="1600" b="1" noProof="1">
                <a:solidFill>
                  <a:schemeClr val="accent2">
                    <a:lumMod val="75000"/>
                  </a:schemeClr>
                </a:solidFill>
              </a:endParaRPr>
            </a:p>
          </p:txBody>
        </p:sp>
        <p:sp>
          <p:nvSpPr>
            <p:cNvPr id="113" name="TextBox 72">
              <a:extLst>
                <a:ext uri="{FF2B5EF4-FFF2-40B4-BE49-F238E27FC236}">
                  <a16:creationId xmlns:a16="http://schemas.microsoft.com/office/drawing/2014/main" id="{5A2D94AD-2837-2FE6-4ACE-D92E34B0DE36}"/>
                </a:ext>
              </a:extLst>
            </p:cNvPr>
            <p:cNvSpPr txBox="1"/>
            <p:nvPr/>
          </p:nvSpPr>
          <p:spPr>
            <a:xfrm>
              <a:off x="338440" y="5480826"/>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Bulguların tutarlı olması, bilim camiası tarafından kabul edilebilir olması, şaibeli bulgular olmaması</a:t>
              </a:r>
              <a:endParaRPr lang="en-US" sz="1600" noProof="1">
                <a:solidFill>
                  <a:schemeClr val="tx1">
                    <a:lumMod val="65000"/>
                    <a:lumOff val="35000"/>
                  </a:schemeClr>
                </a:solidFill>
              </a:endParaRPr>
            </a:p>
          </p:txBody>
        </p:sp>
      </p:grpSp>
      <p:grpSp>
        <p:nvGrpSpPr>
          <p:cNvPr id="114" name="Group 96">
            <a:extLst>
              <a:ext uri="{FF2B5EF4-FFF2-40B4-BE49-F238E27FC236}">
                <a16:creationId xmlns:a16="http://schemas.microsoft.com/office/drawing/2014/main" id="{B7EC1E15-F59F-D312-4096-15C44394CEDF}"/>
              </a:ext>
            </a:extLst>
          </p:cNvPr>
          <p:cNvGrpSpPr/>
          <p:nvPr/>
        </p:nvGrpSpPr>
        <p:grpSpPr>
          <a:xfrm>
            <a:off x="7576345" y="1429221"/>
            <a:ext cx="4361655" cy="864324"/>
            <a:chOff x="8927481" y="1084229"/>
            <a:chExt cx="2926080" cy="891681"/>
          </a:xfrm>
        </p:grpSpPr>
        <p:sp>
          <p:nvSpPr>
            <p:cNvPr id="115" name="TextBox 74">
              <a:extLst>
                <a:ext uri="{FF2B5EF4-FFF2-40B4-BE49-F238E27FC236}">
                  <a16:creationId xmlns:a16="http://schemas.microsoft.com/office/drawing/2014/main" id="{7CAFF0C6-82ED-B58F-6E8B-9C2D102D81CB}"/>
                </a:ext>
              </a:extLst>
            </p:cNvPr>
            <p:cNvSpPr txBox="1"/>
            <p:nvPr/>
          </p:nvSpPr>
          <p:spPr>
            <a:xfrm>
              <a:off x="8927481" y="1084229"/>
              <a:ext cx="2926080" cy="349270"/>
            </a:xfrm>
            <a:prstGeom prst="rect">
              <a:avLst/>
            </a:prstGeom>
            <a:noFill/>
          </p:spPr>
          <p:txBody>
            <a:bodyPr wrap="square" lIns="0" rIns="0" rtlCol="0" anchor="b">
              <a:spAutoFit/>
            </a:bodyPr>
            <a:lstStyle/>
            <a:p>
              <a:r>
                <a:rPr lang="tr-TR" sz="1600" b="1" noProof="1">
                  <a:solidFill>
                    <a:schemeClr val="accent4">
                      <a:lumMod val="50000"/>
                    </a:schemeClr>
                  </a:solidFill>
                </a:rPr>
                <a:t>TABLO ve ŞEKİLLER</a:t>
              </a:r>
              <a:endParaRPr lang="en-US" sz="1600" b="1" noProof="1">
                <a:solidFill>
                  <a:schemeClr val="accent4">
                    <a:lumMod val="50000"/>
                  </a:schemeClr>
                </a:solidFill>
              </a:endParaRPr>
            </a:p>
          </p:txBody>
        </p:sp>
        <p:sp>
          <p:nvSpPr>
            <p:cNvPr id="116" name="TextBox 75">
              <a:extLst>
                <a:ext uri="{FF2B5EF4-FFF2-40B4-BE49-F238E27FC236}">
                  <a16:creationId xmlns:a16="http://schemas.microsoft.com/office/drawing/2014/main" id="{839E95EE-66FE-D731-F787-30C4A49A7D59}"/>
                </a:ext>
              </a:extLst>
            </p:cNvPr>
            <p:cNvSpPr txBox="1"/>
            <p:nvPr/>
          </p:nvSpPr>
          <p:spPr>
            <a:xfrm>
              <a:off x="8927481" y="1372626"/>
              <a:ext cx="2926080" cy="603284"/>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Tablo ve şekillerin bulgularla ve metinlerle uyuşması, tekrara düşülmemiş olması</a:t>
              </a:r>
              <a:endParaRPr lang="en-US" sz="1600" noProof="1">
                <a:solidFill>
                  <a:schemeClr val="tx1">
                    <a:lumMod val="65000"/>
                    <a:lumOff val="35000"/>
                  </a:schemeClr>
                </a:solidFill>
              </a:endParaRPr>
            </a:p>
          </p:txBody>
        </p:sp>
      </p:grpSp>
      <p:grpSp>
        <p:nvGrpSpPr>
          <p:cNvPr id="117" name="Group 91">
            <a:extLst>
              <a:ext uri="{FF2B5EF4-FFF2-40B4-BE49-F238E27FC236}">
                <a16:creationId xmlns:a16="http://schemas.microsoft.com/office/drawing/2014/main" id="{9A7DF001-BCCA-54E8-8F8E-14F6B6ADE47E}"/>
              </a:ext>
            </a:extLst>
          </p:cNvPr>
          <p:cNvGrpSpPr/>
          <p:nvPr/>
        </p:nvGrpSpPr>
        <p:grpSpPr>
          <a:xfrm>
            <a:off x="204823" y="1421820"/>
            <a:ext cx="4200165" cy="864322"/>
            <a:chOff x="338440" y="1233251"/>
            <a:chExt cx="2926080" cy="891678"/>
          </a:xfrm>
        </p:grpSpPr>
        <p:sp>
          <p:nvSpPr>
            <p:cNvPr id="118" name="TextBox 77">
              <a:extLst>
                <a:ext uri="{FF2B5EF4-FFF2-40B4-BE49-F238E27FC236}">
                  <a16:creationId xmlns:a16="http://schemas.microsoft.com/office/drawing/2014/main" id="{3EE25875-B422-78A9-F5F3-47EC329A71B8}"/>
                </a:ext>
              </a:extLst>
            </p:cNvPr>
            <p:cNvSpPr txBox="1"/>
            <p:nvPr/>
          </p:nvSpPr>
          <p:spPr>
            <a:xfrm>
              <a:off x="338440" y="1233251"/>
              <a:ext cx="2926080" cy="349269"/>
            </a:xfrm>
            <a:prstGeom prst="rect">
              <a:avLst/>
            </a:prstGeom>
            <a:noFill/>
          </p:spPr>
          <p:txBody>
            <a:bodyPr wrap="square" lIns="0" rIns="0" rtlCol="0" anchor="b">
              <a:spAutoFit/>
            </a:bodyPr>
            <a:lstStyle/>
            <a:p>
              <a:pPr algn="r"/>
              <a:r>
                <a:rPr lang="tr-TR" sz="1600" b="1" noProof="1">
                  <a:solidFill>
                    <a:schemeClr val="accent3">
                      <a:lumMod val="75000"/>
                    </a:schemeClr>
                  </a:solidFill>
                </a:rPr>
                <a:t>BAŞLIK</a:t>
              </a:r>
              <a:endParaRPr lang="en-US" sz="1600" b="1" noProof="1">
                <a:solidFill>
                  <a:schemeClr val="accent3">
                    <a:lumMod val="75000"/>
                  </a:schemeClr>
                </a:solidFill>
              </a:endParaRPr>
            </a:p>
          </p:txBody>
        </p:sp>
        <p:sp>
          <p:nvSpPr>
            <p:cNvPr id="119" name="TextBox 78">
              <a:extLst>
                <a:ext uri="{FF2B5EF4-FFF2-40B4-BE49-F238E27FC236}">
                  <a16:creationId xmlns:a16="http://schemas.microsoft.com/office/drawing/2014/main" id="{472FC698-CFDD-BCEB-6BF3-ABF7E6BA70B0}"/>
                </a:ext>
              </a:extLst>
            </p:cNvPr>
            <p:cNvSpPr txBox="1"/>
            <p:nvPr/>
          </p:nvSpPr>
          <p:spPr>
            <a:xfrm>
              <a:off x="338440" y="1521646"/>
              <a:ext cx="2926080" cy="603283"/>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Başlığın ana metinle uyumlu olması, anlaşılır ve kısa olması, özgün olması</a:t>
              </a:r>
              <a:endParaRPr lang="en-US" sz="1600" noProof="1">
                <a:solidFill>
                  <a:schemeClr val="tx1">
                    <a:lumMod val="65000"/>
                    <a:lumOff val="35000"/>
                  </a:schemeClr>
                </a:solidFill>
              </a:endParaRPr>
            </a:p>
          </p:txBody>
        </p:sp>
      </p:grpSp>
      <p:grpSp>
        <p:nvGrpSpPr>
          <p:cNvPr id="120" name="Group 93">
            <a:extLst>
              <a:ext uri="{FF2B5EF4-FFF2-40B4-BE49-F238E27FC236}">
                <a16:creationId xmlns:a16="http://schemas.microsoft.com/office/drawing/2014/main" id="{6B1A4AFC-8C23-262D-2E31-C7F36F197B0B}"/>
              </a:ext>
            </a:extLst>
          </p:cNvPr>
          <p:cNvGrpSpPr/>
          <p:nvPr/>
        </p:nvGrpSpPr>
        <p:grpSpPr>
          <a:xfrm>
            <a:off x="241242" y="3563008"/>
            <a:ext cx="3192837" cy="1110546"/>
            <a:chOff x="339123" y="3302669"/>
            <a:chExt cx="2926080" cy="1145696"/>
          </a:xfrm>
        </p:grpSpPr>
        <p:sp>
          <p:nvSpPr>
            <p:cNvPr id="121" name="TextBox 80">
              <a:extLst>
                <a:ext uri="{FF2B5EF4-FFF2-40B4-BE49-F238E27FC236}">
                  <a16:creationId xmlns:a16="http://schemas.microsoft.com/office/drawing/2014/main" id="{9710E281-7EA7-8E4E-A3D1-6FAC7B1C10C8}"/>
                </a:ext>
              </a:extLst>
            </p:cNvPr>
            <p:cNvSpPr txBox="1"/>
            <p:nvPr/>
          </p:nvSpPr>
          <p:spPr>
            <a:xfrm>
              <a:off x="339123" y="3302669"/>
              <a:ext cx="2926080" cy="349270"/>
            </a:xfrm>
            <a:prstGeom prst="rect">
              <a:avLst/>
            </a:prstGeom>
            <a:noFill/>
          </p:spPr>
          <p:txBody>
            <a:bodyPr wrap="square" lIns="0" rIns="0" rtlCol="0" anchor="b">
              <a:spAutoFit/>
            </a:bodyPr>
            <a:lstStyle/>
            <a:p>
              <a:pPr algn="r"/>
              <a:r>
                <a:rPr lang="tr-TR" sz="1600" b="1" noProof="1">
                  <a:solidFill>
                    <a:schemeClr val="accent4">
                      <a:lumMod val="50000"/>
                    </a:schemeClr>
                  </a:solidFill>
                </a:rPr>
                <a:t>HEDEFLER ve HEDEF KİTLE</a:t>
              </a:r>
              <a:endParaRPr lang="en-US" sz="1600" b="1" noProof="1">
                <a:solidFill>
                  <a:schemeClr val="accent4">
                    <a:lumMod val="50000"/>
                  </a:schemeClr>
                </a:solidFill>
              </a:endParaRPr>
            </a:p>
          </p:txBody>
        </p:sp>
        <p:sp>
          <p:nvSpPr>
            <p:cNvPr id="122" name="TextBox 81">
              <a:extLst>
                <a:ext uri="{FF2B5EF4-FFF2-40B4-BE49-F238E27FC236}">
                  <a16:creationId xmlns:a16="http://schemas.microsoft.com/office/drawing/2014/main" id="{D60C1FFA-703F-1F1C-6B47-50F597827776}"/>
                </a:ext>
              </a:extLst>
            </p:cNvPr>
            <p:cNvSpPr txBox="1"/>
            <p:nvPr/>
          </p:nvSpPr>
          <p:spPr>
            <a:xfrm>
              <a:off x="339123" y="3591066"/>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Hedef kitlenin doğru belirlenmesi ve makalenin hedeflerinin bu kitleye hitap edecek şekilde olması</a:t>
              </a:r>
              <a:endParaRPr lang="en-US" sz="1600" noProof="1">
                <a:solidFill>
                  <a:schemeClr val="tx1">
                    <a:lumMod val="65000"/>
                    <a:lumOff val="35000"/>
                  </a:schemeClr>
                </a:solidFill>
              </a:endParaRPr>
            </a:p>
          </p:txBody>
        </p:sp>
      </p:grpSp>
      <p:grpSp>
        <p:nvGrpSpPr>
          <p:cNvPr id="123" name="Group 98">
            <a:extLst>
              <a:ext uri="{FF2B5EF4-FFF2-40B4-BE49-F238E27FC236}">
                <a16:creationId xmlns:a16="http://schemas.microsoft.com/office/drawing/2014/main" id="{5968748B-CD6F-A131-6000-C085BC83D017}"/>
              </a:ext>
            </a:extLst>
          </p:cNvPr>
          <p:cNvGrpSpPr/>
          <p:nvPr/>
        </p:nvGrpSpPr>
        <p:grpSpPr>
          <a:xfrm>
            <a:off x="8917398" y="3350151"/>
            <a:ext cx="3274602" cy="1356767"/>
            <a:chOff x="8938870" y="2904466"/>
            <a:chExt cx="2926083" cy="1399710"/>
          </a:xfrm>
        </p:grpSpPr>
        <p:sp>
          <p:nvSpPr>
            <p:cNvPr id="124" name="TextBox 83">
              <a:extLst>
                <a:ext uri="{FF2B5EF4-FFF2-40B4-BE49-F238E27FC236}">
                  <a16:creationId xmlns:a16="http://schemas.microsoft.com/office/drawing/2014/main" id="{E6107BF5-34B3-3902-FF9F-1CBCC910B27A}"/>
                </a:ext>
              </a:extLst>
            </p:cNvPr>
            <p:cNvSpPr txBox="1"/>
            <p:nvPr/>
          </p:nvSpPr>
          <p:spPr>
            <a:xfrm>
              <a:off x="8938873" y="2904466"/>
              <a:ext cx="2926080" cy="603284"/>
            </a:xfrm>
            <a:prstGeom prst="rect">
              <a:avLst/>
            </a:prstGeom>
            <a:noFill/>
          </p:spPr>
          <p:txBody>
            <a:bodyPr wrap="square" lIns="0" rIns="0" rtlCol="0" anchor="b">
              <a:spAutoFit/>
            </a:bodyPr>
            <a:lstStyle/>
            <a:p>
              <a:r>
                <a:rPr lang="tr-TR" sz="1600" b="1" noProof="1">
                  <a:solidFill>
                    <a:schemeClr val="accent5"/>
                  </a:solidFill>
                </a:rPr>
                <a:t>TEKNİK BİLEŞENLER ve DEĞİŞKENLER</a:t>
              </a:r>
              <a:endParaRPr lang="en-US" sz="1600" b="1" noProof="1">
                <a:solidFill>
                  <a:schemeClr val="accent5"/>
                </a:solidFill>
              </a:endParaRPr>
            </a:p>
          </p:txBody>
        </p:sp>
        <p:sp>
          <p:nvSpPr>
            <p:cNvPr id="125" name="TextBox 84">
              <a:extLst>
                <a:ext uri="{FF2B5EF4-FFF2-40B4-BE49-F238E27FC236}">
                  <a16:creationId xmlns:a16="http://schemas.microsoft.com/office/drawing/2014/main" id="{CD7952CB-8A8B-8EDA-EB7A-BE55A81C7BB1}"/>
                </a:ext>
              </a:extLst>
            </p:cNvPr>
            <p:cNvSpPr txBox="1"/>
            <p:nvPr/>
          </p:nvSpPr>
          <p:spPr>
            <a:xfrm>
              <a:off x="8938870" y="3446877"/>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Değişkenlerin ve teknik bileşenlerin listelenmiş / açıklanmış olması ve literatürle ilişkilendirilebilmesi</a:t>
              </a:r>
              <a:endParaRPr lang="en-US" sz="1600" noProof="1">
                <a:solidFill>
                  <a:schemeClr val="tx1">
                    <a:lumMod val="65000"/>
                    <a:lumOff val="35000"/>
                  </a:schemeClr>
                </a:solidFill>
              </a:endParaRPr>
            </a:p>
          </p:txBody>
        </p:sp>
      </p:grpSp>
      <p:grpSp>
        <p:nvGrpSpPr>
          <p:cNvPr id="126" name="Group 94">
            <a:extLst>
              <a:ext uri="{FF2B5EF4-FFF2-40B4-BE49-F238E27FC236}">
                <a16:creationId xmlns:a16="http://schemas.microsoft.com/office/drawing/2014/main" id="{A7C4CED1-88E8-B901-BC04-6C711E234337}"/>
              </a:ext>
            </a:extLst>
          </p:cNvPr>
          <p:cNvGrpSpPr/>
          <p:nvPr/>
        </p:nvGrpSpPr>
        <p:grpSpPr>
          <a:xfrm>
            <a:off x="254000" y="4768398"/>
            <a:ext cx="3309075" cy="1110546"/>
            <a:chOff x="338440" y="4247549"/>
            <a:chExt cx="2926080" cy="1145696"/>
          </a:xfrm>
        </p:grpSpPr>
        <p:sp>
          <p:nvSpPr>
            <p:cNvPr id="127" name="TextBox 86">
              <a:extLst>
                <a:ext uri="{FF2B5EF4-FFF2-40B4-BE49-F238E27FC236}">
                  <a16:creationId xmlns:a16="http://schemas.microsoft.com/office/drawing/2014/main" id="{9F3C69A3-B2B5-B42C-5515-EA8888DA482B}"/>
                </a:ext>
              </a:extLst>
            </p:cNvPr>
            <p:cNvSpPr txBox="1"/>
            <p:nvPr/>
          </p:nvSpPr>
          <p:spPr>
            <a:xfrm>
              <a:off x="338440" y="4247549"/>
              <a:ext cx="2926080" cy="349270"/>
            </a:xfrm>
            <a:prstGeom prst="rect">
              <a:avLst/>
            </a:prstGeom>
            <a:noFill/>
          </p:spPr>
          <p:txBody>
            <a:bodyPr wrap="square" lIns="0" rIns="0" rtlCol="0" anchor="b">
              <a:spAutoFit/>
            </a:bodyPr>
            <a:lstStyle/>
            <a:p>
              <a:pPr algn="r"/>
              <a:r>
                <a:rPr lang="tr-TR" sz="1600" b="1" noProof="1">
                  <a:solidFill>
                    <a:schemeClr val="accent1"/>
                  </a:solidFill>
                </a:rPr>
                <a:t>ÖZET</a:t>
              </a:r>
              <a:endParaRPr lang="en-US" sz="1600" b="1" noProof="1">
                <a:solidFill>
                  <a:schemeClr val="accent1"/>
                </a:solidFill>
              </a:endParaRPr>
            </a:p>
          </p:txBody>
        </p:sp>
        <p:sp>
          <p:nvSpPr>
            <p:cNvPr id="128" name="TextBox 87">
              <a:extLst>
                <a:ext uri="{FF2B5EF4-FFF2-40B4-BE49-F238E27FC236}">
                  <a16:creationId xmlns:a16="http://schemas.microsoft.com/office/drawing/2014/main" id="{F99A3F8F-7809-C964-B687-B70D5E3B7C40}"/>
                </a:ext>
              </a:extLst>
            </p:cNvPr>
            <p:cNvSpPr txBox="1"/>
            <p:nvPr/>
          </p:nvSpPr>
          <p:spPr>
            <a:xfrm>
              <a:off x="338440" y="4535946"/>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Özet metninin ana konuyu tek başına yansıtabilmesi, akıcı ve anlaşılır olması, okuyucuya makaleyi iyi tanıtabilmesi</a:t>
              </a:r>
              <a:endParaRPr lang="en-US" sz="1600" noProof="1">
                <a:solidFill>
                  <a:schemeClr val="tx1">
                    <a:lumMod val="65000"/>
                    <a:lumOff val="35000"/>
                  </a:schemeClr>
                </a:solidFill>
              </a:endParaRPr>
            </a:p>
          </p:txBody>
        </p:sp>
      </p:grpSp>
      <p:grpSp>
        <p:nvGrpSpPr>
          <p:cNvPr id="129" name="Group 99">
            <a:extLst>
              <a:ext uri="{FF2B5EF4-FFF2-40B4-BE49-F238E27FC236}">
                <a16:creationId xmlns:a16="http://schemas.microsoft.com/office/drawing/2014/main" id="{FE34C749-7E3A-8930-FFFB-ABD41BFDB38A}"/>
              </a:ext>
            </a:extLst>
          </p:cNvPr>
          <p:cNvGrpSpPr/>
          <p:nvPr/>
        </p:nvGrpSpPr>
        <p:grpSpPr>
          <a:xfrm>
            <a:off x="8664622" y="4706824"/>
            <a:ext cx="3527378" cy="1072446"/>
            <a:chOff x="8927481" y="4157822"/>
            <a:chExt cx="2926080" cy="1106390"/>
          </a:xfrm>
        </p:grpSpPr>
        <p:sp>
          <p:nvSpPr>
            <p:cNvPr id="130" name="TextBox 89">
              <a:extLst>
                <a:ext uri="{FF2B5EF4-FFF2-40B4-BE49-F238E27FC236}">
                  <a16:creationId xmlns:a16="http://schemas.microsoft.com/office/drawing/2014/main" id="{EE1B60B2-847A-8951-FAFF-BC7F84FDC707}"/>
                </a:ext>
              </a:extLst>
            </p:cNvPr>
            <p:cNvSpPr txBox="1"/>
            <p:nvPr/>
          </p:nvSpPr>
          <p:spPr>
            <a:xfrm>
              <a:off x="8927481" y="4157822"/>
              <a:ext cx="2926080" cy="349270"/>
            </a:xfrm>
            <a:prstGeom prst="rect">
              <a:avLst/>
            </a:prstGeom>
            <a:noFill/>
          </p:spPr>
          <p:txBody>
            <a:bodyPr wrap="square" lIns="0" rIns="0" rtlCol="0" anchor="b">
              <a:spAutoFit/>
            </a:bodyPr>
            <a:lstStyle/>
            <a:p>
              <a:r>
                <a:rPr lang="tr-TR" sz="1600" b="1" noProof="1">
                  <a:solidFill>
                    <a:schemeClr val="accent3">
                      <a:lumMod val="75000"/>
                    </a:schemeClr>
                  </a:solidFill>
                </a:rPr>
                <a:t>KARŞILAŞTIRMALAR</a:t>
              </a:r>
              <a:endParaRPr lang="en-US" sz="1600" b="1" noProof="1">
                <a:solidFill>
                  <a:schemeClr val="accent3">
                    <a:lumMod val="75000"/>
                  </a:schemeClr>
                </a:solidFill>
              </a:endParaRPr>
            </a:p>
          </p:txBody>
        </p:sp>
        <p:sp>
          <p:nvSpPr>
            <p:cNvPr id="131" name="TextBox 90">
              <a:extLst>
                <a:ext uri="{FF2B5EF4-FFF2-40B4-BE49-F238E27FC236}">
                  <a16:creationId xmlns:a16="http://schemas.microsoft.com/office/drawing/2014/main" id="{DEFCDBC7-7620-0D65-49E9-9A85D4E5E1E9}"/>
                </a:ext>
              </a:extLst>
            </p:cNvPr>
            <p:cNvSpPr txBox="1"/>
            <p:nvPr/>
          </p:nvSpPr>
          <p:spPr>
            <a:xfrm>
              <a:off x="8927481" y="4406913"/>
              <a:ext cx="2926080" cy="857299"/>
            </a:xfrm>
            <a:prstGeom prst="rect">
              <a:avLst/>
            </a:prstGeom>
            <a:noFill/>
          </p:spPr>
          <p:txBody>
            <a:bodyPr wrap="square" lIns="0" rIns="0" rtlCol="0" anchor="t">
              <a:spAutoFit/>
            </a:bodyPr>
            <a:lstStyle/>
            <a:p>
              <a:pPr algn="just"/>
              <a:r>
                <a:rPr lang="tr-TR" sz="1600" noProof="1">
                  <a:solidFill>
                    <a:schemeClr val="tx1">
                      <a:lumMod val="65000"/>
                      <a:lumOff val="35000"/>
                    </a:schemeClr>
                  </a:solidFill>
                </a:rPr>
                <a:t>Tüm karşılaştırmaların hedeflerle ilgili olması, tekrarlanabilir sonuçları olması ve tutarlı olması</a:t>
              </a:r>
              <a:endParaRPr lang="en-US" sz="1600" noProof="1">
                <a:solidFill>
                  <a:schemeClr val="tx1">
                    <a:lumMod val="65000"/>
                    <a:lumOff val="35000"/>
                  </a:schemeClr>
                </a:solidFill>
              </a:endParaRPr>
            </a:p>
          </p:txBody>
        </p:sp>
      </p:grpSp>
      <p:sp>
        <p:nvSpPr>
          <p:cNvPr id="134" name="TextBox 11">
            <a:extLst>
              <a:ext uri="{FF2B5EF4-FFF2-40B4-BE49-F238E27FC236}">
                <a16:creationId xmlns:a16="http://schemas.microsoft.com/office/drawing/2014/main" id="{51871B57-96A0-3AE5-7DC7-2B42201FFD6E}"/>
              </a:ext>
            </a:extLst>
          </p:cNvPr>
          <p:cNvSpPr txBox="1"/>
          <p:nvPr/>
        </p:nvSpPr>
        <p:spPr>
          <a:xfrm>
            <a:off x="4551922" y="3275726"/>
            <a:ext cx="3032047" cy="1631216"/>
          </a:xfrm>
          <a:prstGeom prst="rect">
            <a:avLst/>
          </a:prstGeom>
          <a:noFill/>
        </p:spPr>
        <p:txBody>
          <a:bodyPr wrap="square" lIns="0" rIns="0" rtlCol="0" anchor="t">
            <a:spAutoFit/>
          </a:bodyPr>
          <a:lstStyle/>
          <a:p>
            <a:pPr algn="ctr"/>
            <a:r>
              <a:rPr lang="en-US" sz="2000" noProof="1">
                <a:solidFill>
                  <a:schemeClr val="tx1">
                    <a:lumMod val="65000"/>
                    <a:lumOff val="35000"/>
                  </a:schemeClr>
                </a:solidFill>
              </a:rPr>
              <a:t>Yazılan</a:t>
            </a:r>
            <a:r>
              <a:rPr lang="tr-TR" sz="2000" noProof="1">
                <a:solidFill>
                  <a:schemeClr val="tx1">
                    <a:lumMod val="65000"/>
                    <a:lumOff val="35000"/>
                  </a:schemeClr>
                </a:solidFill>
              </a:rPr>
              <a:t> bir</a:t>
            </a:r>
            <a:r>
              <a:rPr lang="en-US" sz="2000" noProof="1">
                <a:solidFill>
                  <a:schemeClr val="tx1">
                    <a:lumMod val="65000"/>
                    <a:lumOff val="35000"/>
                  </a:schemeClr>
                </a:solidFill>
              </a:rPr>
              <a:t> makalenin, dergiye sunulmasından önce yazar tarafından yapılması gereken kontrol ve revizyonlar vardır. </a:t>
            </a:r>
          </a:p>
        </p:txBody>
      </p:sp>
    </p:spTree>
    <p:extLst>
      <p:ext uri="{BB962C8B-B14F-4D97-AF65-F5344CB8AC3E}">
        <p14:creationId xmlns:p14="http://schemas.microsoft.com/office/powerpoint/2010/main" val="3952131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35">
            <a:extLst>
              <a:ext uri="{FF2B5EF4-FFF2-40B4-BE49-F238E27FC236}">
                <a16:creationId xmlns:a16="http://schemas.microsoft.com/office/drawing/2014/main" id="{82A674CE-3AC2-8886-0E27-E90E7410BB3B}"/>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3" name="Rectangle 44">
            <a:extLst>
              <a:ext uri="{FF2B5EF4-FFF2-40B4-BE49-F238E27FC236}">
                <a16:creationId xmlns:a16="http://schemas.microsoft.com/office/drawing/2014/main" id="{0F778D70-993C-3697-035B-02BFD29D5A2C}"/>
              </a:ext>
            </a:extLst>
          </p:cNvPr>
          <p:cNvSpPr/>
          <p:nvPr/>
        </p:nvSpPr>
        <p:spPr>
          <a:xfrm>
            <a:off x="-1" y="579739"/>
            <a:ext cx="64897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Yazım ve Biçim Denetimi</a:t>
            </a:r>
            <a:endParaRPr lang="en-US" sz="1400" dirty="0">
              <a:solidFill>
                <a:srgbClr val="FFFFFF"/>
              </a:solidFill>
              <a:latin typeface="Roboto"/>
            </a:endParaRPr>
          </a:p>
        </p:txBody>
      </p:sp>
      <p:sp>
        <p:nvSpPr>
          <p:cNvPr id="4" name="Dikdörtgen 3">
            <a:extLst>
              <a:ext uri="{FF2B5EF4-FFF2-40B4-BE49-F238E27FC236}">
                <a16:creationId xmlns:a16="http://schemas.microsoft.com/office/drawing/2014/main" id="{06CEA62A-7000-D321-1B1B-BE0285CBDDD4}"/>
              </a:ext>
            </a:extLst>
          </p:cNvPr>
          <p:cNvSpPr/>
          <p:nvPr/>
        </p:nvSpPr>
        <p:spPr>
          <a:xfrm>
            <a:off x="192741" y="1731299"/>
            <a:ext cx="11605559" cy="4893647"/>
          </a:xfrm>
          <a:prstGeom prst="rect">
            <a:avLst/>
          </a:prstGeom>
        </p:spPr>
        <p:txBody>
          <a:bodyPr wrap="square">
            <a:spAutoFit/>
          </a:bodyPr>
          <a:lstStyle/>
          <a:p>
            <a:pPr algn="ctr"/>
            <a:r>
              <a:rPr lang="tr-TR" sz="3600" b="1" i="1" dirty="0">
                <a:latin typeface="urw-din"/>
              </a:rPr>
              <a:t>“Dergi editörleri incelenecek makale yükü altında</a:t>
            </a:r>
          </a:p>
          <a:p>
            <a:pPr algn="ctr"/>
            <a:r>
              <a:rPr lang="tr-TR" sz="3600" b="1" i="1" dirty="0">
                <a:latin typeface="urw-din"/>
              </a:rPr>
              <a:t>olduklarından, gramer ve yazım kontrolü gibi</a:t>
            </a:r>
          </a:p>
          <a:p>
            <a:pPr algn="ctr"/>
            <a:r>
              <a:rPr lang="tr-TR" sz="3600" b="1" i="1" dirty="0">
                <a:latin typeface="urw-din"/>
              </a:rPr>
              <a:t>genel ölçütlerle yayınlanmalarına karar</a:t>
            </a:r>
          </a:p>
          <a:p>
            <a:pPr algn="ctr"/>
            <a:r>
              <a:rPr lang="tr-TR" sz="3600" b="1" i="1" dirty="0">
                <a:latin typeface="urw-din"/>
              </a:rPr>
              <a:t>verebilirler. O nedenle düzeltilebilecek hatalar</a:t>
            </a:r>
          </a:p>
          <a:p>
            <a:pPr algn="ctr"/>
            <a:r>
              <a:rPr lang="tr-TR" sz="3600" b="1" i="1" dirty="0">
                <a:latin typeface="urw-din"/>
              </a:rPr>
              <a:t>yüzünden makalenizin reddedilmesinden</a:t>
            </a:r>
          </a:p>
          <a:p>
            <a:pPr algn="ctr"/>
            <a:r>
              <a:rPr lang="tr-TR" sz="3600" b="1" i="1" dirty="0">
                <a:latin typeface="urw-din"/>
              </a:rPr>
              <a:t>sakının. Sunmadan önce makalenizin</a:t>
            </a:r>
          </a:p>
          <a:p>
            <a:pPr algn="ctr"/>
            <a:r>
              <a:rPr lang="tr-TR" sz="3600" b="1" i="1" dirty="0">
                <a:latin typeface="urw-din"/>
              </a:rPr>
              <a:t>mükemmel göründüğünden emin olun. “</a:t>
            </a:r>
          </a:p>
          <a:p>
            <a:pPr algn="ctr"/>
            <a:endParaRPr lang="tr-TR" sz="2800" b="1" dirty="0">
              <a:latin typeface="urw-din"/>
            </a:endParaRPr>
          </a:p>
          <a:p>
            <a:pPr algn="ctr"/>
            <a:r>
              <a:rPr lang="tr-TR" sz="3200" dirty="0" err="1">
                <a:solidFill>
                  <a:srgbClr val="FF0000"/>
                </a:solidFill>
              </a:rPr>
              <a:t>Arnout</a:t>
            </a:r>
            <a:r>
              <a:rPr lang="tr-TR" sz="3200" dirty="0">
                <a:solidFill>
                  <a:srgbClr val="FF0000"/>
                </a:solidFill>
              </a:rPr>
              <a:t> Jacobs, </a:t>
            </a:r>
            <a:r>
              <a:rPr lang="tr-TR" sz="3200" dirty="0" err="1">
                <a:solidFill>
                  <a:srgbClr val="FF0000"/>
                </a:solidFill>
              </a:rPr>
              <a:t>Elsevier</a:t>
            </a:r>
            <a:r>
              <a:rPr lang="tr-TR" sz="3200" dirty="0">
                <a:solidFill>
                  <a:srgbClr val="FF0000"/>
                </a:solidFill>
              </a:rPr>
              <a:t> Publishing </a:t>
            </a:r>
            <a:endParaRPr lang="en-US" sz="2800" dirty="0">
              <a:solidFill>
                <a:srgbClr val="FF0000"/>
              </a:solidFill>
              <a:latin typeface="urw-din"/>
            </a:endParaRPr>
          </a:p>
        </p:txBody>
      </p:sp>
    </p:spTree>
    <p:extLst>
      <p:ext uri="{BB962C8B-B14F-4D97-AF65-F5344CB8AC3E}">
        <p14:creationId xmlns:p14="http://schemas.microsoft.com/office/powerpoint/2010/main" val="253017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6D05A81-A069-3F99-FFA4-F1D5D97205C9}"/>
              </a:ext>
            </a:extLst>
          </p:cNvPr>
          <p:cNvSpPr txBox="1"/>
          <p:nvPr/>
        </p:nvSpPr>
        <p:spPr>
          <a:xfrm>
            <a:off x="287327" y="1659285"/>
            <a:ext cx="5211773" cy="3539430"/>
          </a:xfrm>
          <a:prstGeom prst="rect">
            <a:avLst/>
          </a:prstGeom>
          <a:noFill/>
        </p:spPr>
        <p:txBody>
          <a:bodyPr wrap="square">
            <a:spAutoFit/>
          </a:bodyPr>
          <a:lstStyle/>
          <a:p>
            <a:r>
              <a:rPr lang="tr-TR" sz="2800" dirty="0"/>
              <a:t>İyi yazılmış makale şu üç özelliği taşımalıdır:</a:t>
            </a:r>
          </a:p>
          <a:p>
            <a:endParaRPr lang="tr-TR" sz="2800" dirty="0"/>
          </a:p>
          <a:p>
            <a:r>
              <a:rPr lang="tr-TR" sz="2800" i="1" dirty="0"/>
              <a:t>(Üç </a:t>
            </a:r>
            <a:r>
              <a:rPr lang="tr-TR" sz="2800" b="1" i="1" dirty="0">
                <a:solidFill>
                  <a:srgbClr val="FF0000"/>
                </a:solidFill>
              </a:rPr>
              <a:t>C</a:t>
            </a:r>
            <a:r>
              <a:rPr lang="tr-TR" sz="2800" i="1" dirty="0"/>
              <a:t> kuralı)</a:t>
            </a:r>
          </a:p>
          <a:p>
            <a:endParaRPr lang="tr-TR" sz="2800" dirty="0"/>
          </a:p>
          <a:p>
            <a:pPr marL="457200" indent="-457200">
              <a:buFont typeface="Wingdings" panose="05000000000000000000" pitchFamily="2" charset="2"/>
              <a:buChar char="ü"/>
            </a:pPr>
            <a:r>
              <a:rPr lang="tr-TR" sz="2800" dirty="0"/>
              <a:t>Doğruluk (</a:t>
            </a:r>
            <a:r>
              <a:rPr lang="tr-TR" sz="2800" b="1" dirty="0" err="1">
                <a:solidFill>
                  <a:srgbClr val="FF0000"/>
                </a:solidFill>
              </a:rPr>
              <a:t>C</a:t>
            </a:r>
            <a:r>
              <a:rPr lang="tr-TR" sz="2800" dirty="0" err="1"/>
              <a:t>orrectness</a:t>
            </a:r>
            <a:r>
              <a:rPr lang="tr-TR" sz="2800" dirty="0"/>
              <a:t> )</a:t>
            </a:r>
          </a:p>
          <a:p>
            <a:pPr marL="457200" indent="-457200">
              <a:buFont typeface="Wingdings" panose="05000000000000000000" pitchFamily="2" charset="2"/>
              <a:buChar char="ü"/>
            </a:pPr>
            <a:r>
              <a:rPr lang="tr-TR" sz="2800" dirty="0"/>
              <a:t>Açıklık ( </a:t>
            </a:r>
            <a:r>
              <a:rPr lang="tr-TR" sz="2800" b="1" dirty="0">
                <a:solidFill>
                  <a:srgbClr val="FF0000"/>
                </a:solidFill>
              </a:rPr>
              <a:t>C</a:t>
            </a:r>
            <a:r>
              <a:rPr lang="tr-TR" sz="2800" dirty="0"/>
              <a:t>larity ) </a:t>
            </a:r>
          </a:p>
          <a:p>
            <a:pPr marL="457200" indent="-457200">
              <a:buFont typeface="Wingdings" panose="05000000000000000000" pitchFamily="2" charset="2"/>
              <a:buChar char="ü"/>
            </a:pPr>
            <a:r>
              <a:rPr lang="tr-TR" sz="2800" dirty="0"/>
              <a:t>Özlülük ( </a:t>
            </a:r>
            <a:r>
              <a:rPr lang="tr-TR" sz="2800" b="1" dirty="0" err="1">
                <a:solidFill>
                  <a:srgbClr val="FF0000"/>
                </a:solidFill>
              </a:rPr>
              <a:t>C</a:t>
            </a:r>
            <a:r>
              <a:rPr lang="tr-TR" sz="2800" dirty="0" err="1"/>
              <a:t>onciseness</a:t>
            </a:r>
            <a:r>
              <a:rPr lang="tr-TR" sz="2800" dirty="0"/>
              <a:t> )</a:t>
            </a:r>
          </a:p>
        </p:txBody>
      </p:sp>
      <p:sp>
        <p:nvSpPr>
          <p:cNvPr id="4" name="Metin kutusu 3">
            <a:extLst>
              <a:ext uri="{FF2B5EF4-FFF2-40B4-BE49-F238E27FC236}">
                <a16:creationId xmlns:a16="http://schemas.microsoft.com/office/drawing/2014/main" id="{70B020DA-467F-4AC1-CC79-00D7585B242B}"/>
              </a:ext>
            </a:extLst>
          </p:cNvPr>
          <p:cNvSpPr txBox="1"/>
          <p:nvPr/>
        </p:nvSpPr>
        <p:spPr>
          <a:xfrm>
            <a:off x="6096000" y="1650318"/>
            <a:ext cx="6096000" cy="3903504"/>
          </a:xfrm>
          <a:prstGeom prst="rect">
            <a:avLst/>
          </a:prstGeom>
          <a:noFill/>
        </p:spPr>
        <p:txBody>
          <a:bodyPr wrap="square">
            <a:spAutoFit/>
          </a:bodyPr>
          <a:lstStyle/>
          <a:p>
            <a:pPr>
              <a:lnSpc>
                <a:spcPct val="150000"/>
              </a:lnSpc>
            </a:pPr>
            <a:r>
              <a:rPr lang="tr-TR" sz="2800" dirty="0"/>
              <a:t>İyi yazılmış makale şunlardan kaçınır:</a:t>
            </a:r>
          </a:p>
          <a:p>
            <a:pPr>
              <a:lnSpc>
                <a:spcPct val="150000"/>
              </a:lnSpc>
            </a:pPr>
            <a:endParaRPr lang="tr-TR" sz="2800" dirty="0"/>
          </a:p>
          <a:p>
            <a:pPr marL="457200" indent="-457200">
              <a:lnSpc>
                <a:spcPct val="150000"/>
              </a:lnSpc>
              <a:buFont typeface="Calibri" panose="020F0502020204030204" pitchFamily="34" charset="0"/>
              <a:buChar char="ﬡ"/>
            </a:pPr>
            <a:r>
              <a:rPr lang="tr-TR" sz="2800" dirty="0"/>
              <a:t>Laf kalabalığı</a:t>
            </a:r>
          </a:p>
          <a:p>
            <a:pPr marL="457200" indent="-457200">
              <a:lnSpc>
                <a:spcPct val="150000"/>
              </a:lnSpc>
              <a:buFont typeface="Calibri" panose="020F0502020204030204" pitchFamily="34" charset="0"/>
              <a:buChar char="ﬡ"/>
            </a:pPr>
            <a:r>
              <a:rPr lang="tr-TR" sz="2800" dirty="0"/>
              <a:t>Tekrara düşmek</a:t>
            </a:r>
          </a:p>
          <a:p>
            <a:pPr marL="457200" indent="-457200">
              <a:lnSpc>
                <a:spcPct val="150000"/>
              </a:lnSpc>
              <a:buFont typeface="Calibri" panose="020F0502020204030204" pitchFamily="34" charset="0"/>
              <a:buChar char="ﬡ"/>
            </a:pPr>
            <a:r>
              <a:rPr lang="tr-TR" sz="2800" dirty="0"/>
              <a:t>Belirsizlik ifadeleri</a:t>
            </a:r>
          </a:p>
          <a:p>
            <a:pPr marL="457200" indent="-457200">
              <a:lnSpc>
                <a:spcPct val="150000"/>
              </a:lnSpc>
              <a:buFont typeface="Calibri" panose="020F0502020204030204" pitchFamily="34" charset="0"/>
              <a:buChar char="ﬡ"/>
            </a:pPr>
            <a:r>
              <a:rPr lang="tr-TR" sz="2800" dirty="0"/>
              <a:t>Abartma ifadeleri</a:t>
            </a:r>
          </a:p>
        </p:txBody>
      </p:sp>
      <p:sp>
        <p:nvSpPr>
          <p:cNvPr id="6" name="Round Same Side Corner Rectangle 35">
            <a:extLst>
              <a:ext uri="{FF2B5EF4-FFF2-40B4-BE49-F238E27FC236}">
                <a16:creationId xmlns:a16="http://schemas.microsoft.com/office/drawing/2014/main" id="{39AB6DA5-5078-0422-0B62-B08E3484776A}"/>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7" name="Rectangle 44">
            <a:extLst>
              <a:ext uri="{FF2B5EF4-FFF2-40B4-BE49-F238E27FC236}">
                <a16:creationId xmlns:a16="http://schemas.microsoft.com/office/drawing/2014/main" id="{4C6F27D0-C5D3-4622-B368-1F490D1BC9D8}"/>
              </a:ext>
            </a:extLst>
          </p:cNvPr>
          <p:cNvSpPr/>
          <p:nvPr/>
        </p:nvSpPr>
        <p:spPr>
          <a:xfrm>
            <a:off x="-1" y="579739"/>
            <a:ext cx="64897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Yazım ve Biçim Denetimi</a:t>
            </a:r>
            <a:endParaRPr lang="en-US" sz="1400" dirty="0">
              <a:solidFill>
                <a:srgbClr val="FFFFFF"/>
              </a:solidFill>
              <a:latin typeface="Roboto"/>
            </a:endParaRPr>
          </a:p>
        </p:txBody>
      </p:sp>
      <p:sp>
        <p:nvSpPr>
          <p:cNvPr id="9" name="Metin kutusu 8">
            <a:extLst>
              <a:ext uri="{FF2B5EF4-FFF2-40B4-BE49-F238E27FC236}">
                <a16:creationId xmlns:a16="http://schemas.microsoft.com/office/drawing/2014/main" id="{2AA8C887-320F-4B84-F211-38A2567415A9}"/>
              </a:ext>
            </a:extLst>
          </p:cNvPr>
          <p:cNvSpPr txBox="1"/>
          <p:nvPr/>
        </p:nvSpPr>
        <p:spPr>
          <a:xfrm>
            <a:off x="287327" y="5908929"/>
            <a:ext cx="11506200" cy="523220"/>
          </a:xfrm>
          <a:prstGeom prst="rect">
            <a:avLst/>
          </a:prstGeom>
          <a:noFill/>
        </p:spPr>
        <p:txBody>
          <a:bodyPr wrap="square">
            <a:spAutoFit/>
          </a:bodyPr>
          <a:lstStyle/>
          <a:p>
            <a:r>
              <a:rPr lang="tr-TR" sz="2800" b="1" i="1" dirty="0">
                <a:solidFill>
                  <a:schemeClr val="accent5">
                    <a:lumMod val="75000"/>
                  </a:schemeClr>
                </a:solidFill>
              </a:rPr>
              <a:t>PÜF NOKTA: </a:t>
            </a:r>
            <a:r>
              <a:rPr lang="tr-TR" sz="2800" dirty="0"/>
              <a:t>gerekli detayları kaybetmeden olabildiğince öz ve özellikli yazmak</a:t>
            </a:r>
          </a:p>
        </p:txBody>
      </p:sp>
    </p:spTree>
    <p:extLst>
      <p:ext uri="{BB962C8B-B14F-4D97-AF65-F5344CB8AC3E}">
        <p14:creationId xmlns:p14="http://schemas.microsoft.com/office/powerpoint/2010/main" val="118830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80290" y="184727"/>
            <a:ext cx="11139055" cy="923330"/>
          </a:xfrm>
          <a:prstGeom prst="rect">
            <a:avLst/>
          </a:prstGeom>
          <a:noFill/>
        </p:spPr>
        <p:txBody>
          <a:bodyPr wrap="square" rtlCol="0">
            <a:spAutoFit/>
          </a:bodyPr>
          <a:lstStyle/>
          <a:p>
            <a:r>
              <a:rPr lang="en-US" sz="5400" dirty="0" err="1"/>
              <a:t>Araştırma</a:t>
            </a:r>
            <a:r>
              <a:rPr lang="en-US" sz="5400" dirty="0"/>
              <a:t> </a:t>
            </a:r>
            <a:r>
              <a:rPr lang="en-US" sz="5400" dirty="0" err="1"/>
              <a:t>makalesi</a:t>
            </a:r>
            <a:r>
              <a:rPr lang="en-US" sz="5400" dirty="0"/>
              <a:t> </a:t>
            </a:r>
            <a:r>
              <a:rPr lang="en-US" sz="5400" dirty="0" err="1"/>
              <a:t>nedir</a:t>
            </a:r>
            <a:r>
              <a:rPr lang="en-US" sz="5400" dirty="0"/>
              <a:t>?</a:t>
            </a:r>
          </a:p>
        </p:txBody>
      </p:sp>
      <p:sp>
        <p:nvSpPr>
          <p:cNvPr id="3" name="Dikdörtgen 2"/>
          <p:cNvSpPr/>
          <p:nvPr/>
        </p:nvSpPr>
        <p:spPr>
          <a:xfrm>
            <a:off x="1422399" y="1536301"/>
            <a:ext cx="9975273" cy="1107996"/>
          </a:xfrm>
          <a:prstGeom prst="rect">
            <a:avLst/>
          </a:prstGeom>
        </p:spPr>
        <p:txBody>
          <a:bodyPr wrap="square">
            <a:spAutoFit/>
          </a:bodyPr>
          <a:lstStyle/>
          <a:p>
            <a:pPr algn="just"/>
            <a:r>
              <a:rPr lang="en-US" sz="2200" b="1" dirty="0" err="1">
                <a:latin typeface="urw-din"/>
              </a:rPr>
              <a:t>Bir</a:t>
            </a:r>
            <a:r>
              <a:rPr lang="en-US" sz="2200" b="1" dirty="0">
                <a:latin typeface="urw-din"/>
              </a:rPr>
              <a:t> </a:t>
            </a:r>
            <a:r>
              <a:rPr lang="en-US" sz="2200" b="1" dirty="0" err="1">
                <a:latin typeface="urw-din"/>
              </a:rPr>
              <a:t>araştırma</a:t>
            </a:r>
            <a:r>
              <a:rPr lang="en-US" sz="2200" b="1" dirty="0">
                <a:latin typeface="urw-din"/>
              </a:rPr>
              <a:t> </a:t>
            </a:r>
            <a:r>
              <a:rPr lang="en-US" sz="2200" b="1" dirty="0" err="1">
                <a:latin typeface="urw-din"/>
              </a:rPr>
              <a:t>makalesi</a:t>
            </a:r>
            <a:r>
              <a:rPr lang="en-US" sz="2200" b="1" dirty="0">
                <a:latin typeface="urw-din"/>
              </a:rPr>
              <a:t>, </a:t>
            </a:r>
            <a:r>
              <a:rPr lang="en-US" sz="2200" b="1" dirty="0" err="1">
                <a:latin typeface="urw-din"/>
              </a:rPr>
              <a:t>öğrenciler</a:t>
            </a:r>
            <a:r>
              <a:rPr lang="en-US" sz="2200" b="1" dirty="0">
                <a:latin typeface="urw-din"/>
              </a:rPr>
              <a:t>, </a:t>
            </a:r>
            <a:r>
              <a:rPr lang="en-US" sz="2200" b="1" dirty="0" err="1">
                <a:latin typeface="urw-din"/>
              </a:rPr>
              <a:t>profesyoneller</a:t>
            </a:r>
            <a:r>
              <a:rPr lang="en-US" sz="2200" b="1" dirty="0">
                <a:latin typeface="urw-din"/>
              </a:rPr>
              <a:t> </a:t>
            </a:r>
            <a:r>
              <a:rPr lang="en-US" sz="2200" b="1" dirty="0" err="1">
                <a:latin typeface="urw-din"/>
              </a:rPr>
              <a:t>veya</a:t>
            </a:r>
            <a:r>
              <a:rPr lang="en-US" sz="2200" b="1" dirty="0">
                <a:latin typeface="urw-din"/>
              </a:rPr>
              <a:t> </a:t>
            </a:r>
            <a:r>
              <a:rPr lang="en-US" sz="2200" b="1" dirty="0" err="1">
                <a:latin typeface="urw-din"/>
              </a:rPr>
              <a:t>başkaları</a:t>
            </a:r>
            <a:r>
              <a:rPr lang="en-US" sz="2200" b="1" dirty="0">
                <a:latin typeface="urw-din"/>
              </a:rPr>
              <a:t> </a:t>
            </a:r>
            <a:r>
              <a:rPr lang="en-US" sz="2200" b="1" dirty="0" err="1">
                <a:latin typeface="urw-din"/>
              </a:rPr>
              <a:t>tarafından</a:t>
            </a:r>
            <a:r>
              <a:rPr lang="en-US" sz="2200" b="1" dirty="0">
                <a:latin typeface="urw-din"/>
              </a:rPr>
              <a:t> </a:t>
            </a:r>
            <a:r>
              <a:rPr lang="en-US" sz="2200" b="1" dirty="0" err="1">
                <a:latin typeface="urw-din"/>
              </a:rPr>
              <a:t>belirli</a:t>
            </a:r>
            <a:r>
              <a:rPr lang="en-US" sz="2200" b="1" dirty="0">
                <a:latin typeface="urw-din"/>
              </a:rPr>
              <a:t> </a:t>
            </a:r>
            <a:r>
              <a:rPr lang="en-US" sz="2200" b="1" dirty="0" err="1">
                <a:latin typeface="urw-din"/>
              </a:rPr>
              <a:t>bir</a:t>
            </a:r>
            <a:r>
              <a:rPr lang="en-US" sz="2200" b="1" dirty="0">
                <a:latin typeface="urw-din"/>
              </a:rPr>
              <a:t> </a:t>
            </a:r>
            <a:r>
              <a:rPr lang="en-US" sz="2200" b="1" dirty="0" err="1">
                <a:latin typeface="urw-din"/>
              </a:rPr>
              <a:t>konuda</a:t>
            </a:r>
            <a:r>
              <a:rPr lang="en-US" sz="2200" b="1" dirty="0">
                <a:latin typeface="urw-din"/>
              </a:rPr>
              <a:t> </a:t>
            </a:r>
            <a:r>
              <a:rPr lang="en-US" sz="2200" b="1" dirty="0" err="1">
                <a:latin typeface="urw-din"/>
              </a:rPr>
              <a:t>derin</a:t>
            </a:r>
            <a:r>
              <a:rPr lang="en-US" sz="2200" b="1" dirty="0">
                <a:latin typeface="urw-din"/>
              </a:rPr>
              <a:t> </a:t>
            </a:r>
            <a:r>
              <a:rPr lang="en-US" sz="2200" b="1" dirty="0" err="1">
                <a:latin typeface="urw-din"/>
              </a:rPr>
              <a:t>ve</a:t>
            </a:r>
            <a:r>
              <a:rPr lang="en-US" sz="2200" b="1" dirty="0">
                <a:latin typeface="urw-din"/>
              </a:rPr>
              <a:t> </a:t>
            </a:r>
            <a:r>
              <a:rPr lang="en-US" sz="2200" b="1" dirty="0" err="1">
                <a:latin typeface="urw-din"/>
              </a:rPr>
              <a:t>özgün</a:t>
            </a:r>
            <a:r>
              <a:rPr lang="en-US" sz="2200" b="1" dirty="0">
                <a:latin typeface="urw-din"/>
              </a:rPr>
              <a:t> </a:t>
            </a:r>
            <a:r>
              <a:rPr lang="en-US" sz="2200" b="1" dirty="0" err="1">
                <a:latin typeface="urw-din"/>
              </a:rPr>
              <a:t>bir</a:t>
            </a:r>
            <a:r>
              <a:rPr lang="en-US" sz="2200" b="1" dirty="0">
                <a:latin typeface="urw-din"/>
              </a:rPr>
              <a:t> </a:t>
            </a:r>
            <a:r>
              <a:rPr lang="en-US" sz="2200" b="1" dirty="0" err="1">
                <a:latin typeface="urw-din"/>
              </a:rPr>
              <a:t>araştırma</a:t>
            </a:r>
            <a:r>
              <a:rPr lang="en-US" sz="2200" b="1" dirty="0">
                <a:latin typeface="urw-din"/>
              </a:rPr>
              <a:t> </a:t>
            </a:r>
            <a:r>
              <a:rPr lang="en-US" sz="2200" b="1" dirty="0" err="1">
                <a:latin typeface="urw-din"/>
              </a:rPr>
              <a:t>çalışmasıyla</a:t>
            </a:r>
            <a:r>
              <a:rPr lang="en-US" sz="2200" b="1" dirty="0">
                <a:latin typeface="urw-din"/>
              </a:rPr>
              <a:t> </a:t>
            </a:r>
            <a:r>
              <a:rPr lang="en-US" sz="2200" b="1" dirty="0" err="1">
                <a:latin typeface="urw-din"/>
              </a:rPr>
              <a:t>yazılmış</a:t>
            </a:r>
            <a:r>
              <a:rPr lang="en-US" sz="2200" b="1" dirty="0">
                <a:latin typeface="urw-din"/>
              </a:rPr>
              <a:t> </a:t>
            </a:r>
            <a:r>
              <a:rPr lang="en-US" sz="2200" b="1" dirty="0" err="1">
                <a:latin typeface="urw-din"/>
              </a:rPr>
              <a:t>bir</a:t>
            </a:r>
            <a:r>
              <a:rPr lang="en-US" sz="2200" b="1" dirty="0">
                <a:latin typeface="urw-din"/>
              </a:rPr>
              <a:t> </a:t>
            </a:r>
            <a:r>
              <a:rPr lang="en-US" sz="2200" b="1" dirty="0" err="1">
                <a:latin typeface="urw-din"/>
              </a:rPr>
              <a:t>belge</a:t>
            </a:r>
            <a:r>
              <a:rPr lang="en-US" sz="2200" b="1" dirty="0">
                <a:latin typeface="urw-din"/>
              </a:rPr>
              <a:t> </a:t>
            </a:r>
            <a:r>
              <a:rPr lang="en-US" sz="2200" b="1" dirty="0" err="1">
                <a:latin typeface="urw-din"/>
              </a:rPr>
              <a:t>parçasıdır</a:t>
            </a:r>
            <a:r>
              <a:rPr lang="en-US" sz="2200" b="1" dirty="0">
                <a:latin typeface="urw-din"/>
              </a:rPr>
              <a:t>.</a:t>
            </a:r>
            <a:endParaRPr lang="en-US" sz="2200" b="1" dirty="0"/>
          </a:p>
        </p:txBody>
      </p:sp>
      <p:sp>
        <p:nvSpPr>
          <p:cNvPr id="4" name="Dikdörtgen 3"/>
          <p:cNvSpPr/>
          <p:nvPr/>
        </p:nvSpPr>
        <p:spPr>
          <a:xfrm>
            <a:off x="4627417" y="3097810"/>
            <a:ext cx="6770254" cy="1107996"/>
          </a:xfrm>
          <a:prstGeom prst="rect">
            <a:avLst/>
          </a:prstGeom>
        </p:spPr>
        <p:txBody>
          <a:bodyPr wrap="square">
            <a:spAutoFit/>
          </a:bodyPr>
          <a:lstStyle/>
          <a:p>
            <a:pPr algn="just"/>
            <a:r>
              <a:rPr lang="en-US" sz="2200" dirty="0" err="1">
                <a:latin typeface="urw-din"/>
              </a:rPr>
              <a:t>Ancak</a:t>
            </a:r>
            <a:r>
              <a:rPr lang="en-US" sz="2200" dirty="0">
                <a:latin typeface="urw-din"/>
              </a:rPr>
              <a:t> </a:t>
            </a:r>
            <a:r>
              <a:rPr lang="en-US" sz="2200" dirty="0" err="1">
                <a:latin typeface="urw-din"/>
              </a:rPr>
              <a:t>araştırma</a:t>
            </a:r>
            <a:r>
              <a:rPr lang="en-US" sz="2200" dirty="0">
                <a:latin typeface="urw-din"/>
              </a:rPr>
              <a:t> </a:t>
            </a:r>
            <a:r>
              <a:rPr lang="en-US" sz="2200" dirty="0" err="1">
                <a:latin typeface="urw-din"/>
              </a:rPr>
              <a:t>makalesi</a:t>
            </a:r>
            <a:r>
              <a:rPr lang="en-US" sz="2200" dirty="0">
                <a:latin typeface="urw-din"/>
              </a:rPr>
              <a:t> </a:t>
            </a:r>
            <a:r>
              <a:rPr lang="en-US" sz="2200" dirty="0" err="1">
                <a:latin typeface="urw-din"/>
              </a:rPr>
              <a:t>yazmak</a:t>
            </a:r>
            <a:r>
              <a:rPr lang="en-US" sz="2200" dirty="0">
                <a:latin typeface="urw-din"/>
              </a:rPr>
              <a:t>, </a:t>
            </a:r>
            <a:r>
              <a:rPr lang="en-US" sz="2200" b="1" dirty="0" err="1">
                <a:latin typeface="urw-din"/>
              </a:rPr>
              <a:t>birkaç</a:t>
            </a:r>
            <a:r>
              <a:rPr lang="en-US" sz="2200" b="1" dirty="0">
                <a:latin typeface="urw-din"/>
              </a:rPr>
              <a:t> </a:t>
            </a:r>
            <a:r>
              <a:rPr lang="en-US" sz="2200" b="1" dirty="0" err="1">
                <a:latin typeface="urw-din"/>
              </a:rPr>
              <a:t>günde</a:t>
            </a:r>
            <a:r>
              <a:rPr lang="en-US" sz="2200" b="1" dirty="0">
                <a:latin typeface="urw-din"/>
              </a:rPr>
              <a:t> </a:t>
            </a:r>
            <a:r>
              <a:rPr lang="en-US" sz="2200" b="1" dirty="0" err="1">
                <a:latin typeface="urw-din"/>
              </a:rPr>
              <a:t>yapılması</a:t>
            </a:r>
            <a:r>
              <a:rPr lang="en-US" sz="2200" b="1" dirty="0">
                <a:latin typeface="urw-din"/>
              </a:rPr>
              <a:t> </a:t>
            </a:r>
            <a:r>
              <a:rPr lang="en-US" sz="2200" b="1" dirty="0" err="1">
                <a:latin typeface="urw-din"/>
              </a:rPr>
              <a:t>gereken</a:t>
            </a:r>
            <a:r>
              <a:rPr lang="en-US" sz="2200" b="1" dirty="0">
                <a:latin typeface="urw-din"/>
              </a:rPr>
              <a:t> </a:t>
            </a:r>
            <a:r>
              <a:rPr lang="en-US" sz="2200" b="1" dirty="0" err="1">
                <a:latin typeface="urw-din"/>
              </a:rPr>
              <a:t>bir</a:t>
            </a:r>
            <a:r>
              <a:rPr lang="en-US" sz="2200" b="1" dirty="0">
                <a:latin typeface="urw-din"/>
              </a:rPr>
              <a:t> </a:t>
            </a:r>
            <a:r>
              <a:rPr lang="en-US" sz="2200" b="1" dirty="0" err="1">
                <a:latin typeface="urw-din"/>
              </a:rPr>
              <a:t>iş</a:t>
            </a:r>
            <a:r>
              <a:rPr lang="en-US" sz="2200" b="1" dirty="0">
                <a:latin typeface="urw-din"/>
              </a:rPr>
              <a:t> </a:t>
            </a:r>
            <a:r>
              <a:rPr lang="en-US" sz="2200" b="1" dirty="0" err="1">
                <a:latin typeface="urw-din"/>
              </a:rPr>
              <a:t>değil</a:t>
            </a:r>
            <a:r>
              <a:rPr lang="tr-TR" sz="2200" b="1" dirty="0" err="1">
                <a:latin typeface="urw-din"/>
              </a:rPr>
              <a:t>dir</a:t>
            </a:r>
            <a:r>
              <a:rPr lang="en-US" sz="2200" dirty="0">
                <a:latin typeface="urw-din"/>
              </a:rPr>
              <a:t>. </a:t>
            </a:r>
            <a:r>
              <a:rPr lang="en-US" sz="2200" dirty="0" err="1">
                <a:latin typeface="urw-din"/>
              </a:rPr>
              <a:t>Çok</a:t>
            </a:r>
            <a:r>
              <a:rPr lang="en-US" sz="2200" dirty="0">
                <a:latin typeface="urw-din"/>
              </a:rPr>
              <a:t> </a:t>
            </a:r>
            <a:r>
              <a:rPr lang="en-US" sz="2200" dirty="0" err="1">
                <a:latin typeface="urw-din"/>
              </a:rPr>
              <a:t>fazla</a:t>
            </a:r>
            <a:r>
              <a:rPr lang="en-US" sz="2200" dirty="0">
                <a:latin typeface="urw-din"/>
              </a:rPr>
              <a:t> </a:t>
            </a:r>
            <a:r>
              <a:rPr lang="en-US" sz="2200" dirty="0" err="1">
                <a:latin typeface="urw-din"/>
              </a:rPr>
              <a:t>araştırma</a:t>
            </a:r>
            <a:r>
              <a:rPr lang="en-US" sz="2200" dirty="0">
                <a:latin typeface="urw-din"/>
              </a:rPr>
              <a:t> </a:t>
            </a:r>
            <a:r>
              <a:rPr lang="en-US" sz="2200" dirty="0" err="1">
                <a:latin typeface="urw-din"/>
              </a:rPr>
              <a:t>çalışma</a:t>
            </a:r>
            <a:r>
              <a:rPr lang="en-US" sz="2200" dirty="0">
                <a:latin typeface="urw-din"/>
              </a:rPr>
              <a:t> </a:t>
            </a:r>
            <a:r>
              <a:rPr lang="en-US" sz="2200" dirty="0" err="1">
                <a:latin typeface="urw-din"/>
              </a:rPr>
              <a:t>gerektirir</a:t>
            </a:r>
            <a:r>
              <a:rPr lang="en-US" sz="2200" dirty="0">
                <a:latin typeface="urw-din"/>
              </a:rPr>
              <a:t>.</a:t>
            </a:r>
          </a:p>
        </p:txBody>
      </p:sp>
      <p:sp>
        <p:nvSpPr>
          <p:cNvPr id="5" name="Dikdörtgen 4"/>
          <p:cNvSpPr/>
          <p:nvPr/>
        </p:nvSpPr>
        <p:spPr>
          <a:xfrm>
            <a:off x="4627418" y="4892669"/>
            <a:ext cx="6770253" cy="1107996"/>
          </a:xfrm>
          <a:prstGeom prst="rect">
            <a:avLst/>
          </a:prstGeom>
        </p:spPr>
        <p:txBody>
          <a:bodyPr wrap="square">
            <a:spAutoFit/>
          </a:bodyPr>
          <a:lstStyle/>
          <a:p>
            <a:pPr algn="just"/>
            <a:r>
              <a:rPr lang="en-US" sz="2200" dirty="0" err="1">
                <a:latin typeface="urw-din"/>
              </a:rPr>
              <a:t>Unutulmamalıdır</a:t>
            </a:r>
            <a:r>
              <a:rPr lang="en-US" sz="2200" dirty="0">
                <a:latin typeface="urw-din"/>
              </a:rPr>
              <a:t> </a:t>
            </a:r>
            <a:r>
              <a:rPr lang="en-US" sz="2200" dirty="0" err="1">
                <a:latin typeface="urw-din"/>
              </a:rPr>
              <a:t>ki</a:t>
            </a:r>
            <a:r>
              <a:rPr lang="en-US" sz="2200" dirty="0">
                <a:latin typeface="urw-din"/>
              </a:rPr>
              <a:t> </a:t>
            </a:r>
            <a:r>
              <a:rPr lang="en-US" sz="2200" dirty="0" err="1">
                <a:latin typeface="urw-din"/>
              </a:rPr>
              <a:t>bir</a:t>
            </a:r>
            <a:r>
              <a:rPr lang="en-US" sz="2200" dirty="0">
                <a:latin typeface="urw-din"/>
              </a:rPr>
              <a:t> </a:t>
            </a:r>
            <a:r>
              <a:rPr lang="en-US" sz="2200" dirty="0" err="1">
                <a:latin typeface="urw-din"/>
              </a:rPr>
              <a:t>araştırma</a:t>
            </a:r>
            <a:r>
              <a:rPr lang="en-US" sz="2200" dirty="0">
                <a:latin typeface="urw-din"/>
              </a:rPr>
              <a:t> </a:t>
            </a:r>
            <a:r>
              <a:rPr lang="en-US" sz="2200" dirty="0" err="1">
                <a:latin typeface="urw-din"/>
              </a:rPr>
              <a:t>makalesi</a:t>
            </a:r>
            <a:r>
              <a:rPr lang="en-US" sz="2200" dirty="0">
                <a:latin typeface="urw-din"/>
              </a:rPr>
              <a:t> </a:t>
            </a:r>
            <a:r>
              <a:rPr lang="en-US" sz="2200" dirty="0" err="1">
                <a:latin typeface="urw-din"/>
              </a:rPr>
              <a:t>yazarken</a:t>
            </a:r>
            <a:r>
              <a:rPr lang="en-US" sz="2200" dirty="0">
                <a:latin typeface="urw-din"/>
              </a:rPr>
              <a:t> </a:t>
            </a:r>
            <a:r>
              <a:rPr lang="en-US" sz="2200" dirty="0" err="1">
                <a:latin typeface="urw-din"/>
              </a:rPr>
              <a:t>geliştireceğiniz</a:t>
            </a:r>
            <a:r>
              <a:rPr lang="en-US" sz="2200" dirty="0">
                <a:latin typeface="urw-din"/>
              </a:rPr>
              <a:t> </a:t>
            </a:r>
            <a:r>
              <a:rPr lang="en-US" sz="2200" dirty="0" err="1">
                <a:latin typeface="urw-din"/>
              </a:rPr>
              <a:t>beceriler</a:t>
            </a:r>
            <a:r>
              <a:rPr lang="en-US" sz="2200" dirty="0">
                <a:latin typeface="urw-din"/>
              </a:rPr>
              <a:t> </a:t>
            </a:r>
            <a:r>
              <a:rPr lang="en-US" sz="2200" dirty="0" err="1">
                <a:latin typeface="urw-din"/>
              </a:rPr>
              <a:t>kariyer</a:t>
            </a:r>
            <a:r>
              <a:rPr lang="en-US" sz="2200" dirty="0">
                <a:latin typeface="urw-din"/>
              </a:rPr>
              <a:t> </a:t>
            </a:r>
            <a:r>
              <a:rPr lang="en-US" sz="2200" dirty="0" err="1">
                <a:latin typeface="urw-din"/>
              </a:rPr>
              <a:t>hedeflerinize</a:t>
            </a:r>
            <a:r>
              <a:rPr lang="en-US" sz="2200" dirty="0">
                <a:latin typeface="urw-din"/>
              </a:rPr>
              <a:t> </a:t>
            </a:r>
            <a:r>
              <a:rPr lang="en-US" sz="2200" dirty="0" err="1">
                <a:latin typeface="urw-din"/>
              </a:rPr>
              <a:t>ulaşmanızda</a:t>
            </a:r>
            <a:r>
              <a:rPr lang="en-US" sz="2200" dirty="0">
                <a:latin typeface="urw-din"/>
              </a:rPr>
              <a:t> size </a:t>
            </a:r>
            <a:r>
              <a:rPr lang="en-US" sz="2200" dirty="0" err="1">
                <a:latin typeface="urw-din"/>
              </a:rPr>
              <a:t>çok</a:t>
            </a:r>
            <a:r>
              <a:rPr lang="en-US" sz="2200" dirty="0">
                <a:latin typeface="urw-din"/>
              </a:rPr>
              <a:t> </a:t>
            </a:r>
            <a:r>
              <a:rPr lang="en-US" sz="2200" dirty="0" err="1">
                <a:latin typeface="urw-din"/>
              </a:rPr>
              <a:t>yardımcı</a:t>
            </a:r>
            <a:r>
              <a:rPr lang="en-US" sz="2200" dirty="0">
                <a:latin typeface="urw-din"/>
              </a:rPr>
              <a:t> </a:t>
            </a:r>
            <a:r>
              <a:rPr lang="en-US" sz="2200" dirty="0" err="1">
                <a:latin typeface="urw-din"/>
              </a:rPr>
              <a:t>olacaktır</a:t>
            </a:r>
            <a:r>
              <a:rPr lang="en-US" sz="2200" dirty="0">
                <a:latin typeface="urw-din"/>
              </a:rPr>
              <a:t>.</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6488" t="12382"/>
          <a:stretch/>
        </p:blipFill>
        <p:spPr>
          <a:xfrm>
            <a:off x="1209963" y="2802298"/>
            <a:ext cx="2878266" cy="3663503"/>
          </a:xfrm>
          <a:prstGeom prst="rect">
            <a:avLst/>
          </a:prstGeom>
        </p:spPr>
      </p:pic>
    </p:spTree>
    <p:extLst>
      <p:ext uri="{BB962C8B-B14F-4D97-AF65-F5344CB8AC3E}">
        <p14:creationId xmlns:p14="http://schemas.microsoft.com/office/powerpoint/2010/main" val="140713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35">
            <a:extLst>
              <a:ext uri="{FF2B5EF4-FFF2-40B4-BE49-F238E27FC236}">
                <a16:creationId xmlns:a16="http://schemas.microsoft.com/office/drawing/2014/main" id="{39AB6DA5-5078-0422-0B62-B08E3484776A}"/>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7" name="Rectangle 44">
            <a:extLst>
              <a:ext uri="{FF2B5EF4-FFF2-40B4-BE49-F238E27FC236}">
                <a16:creationId xmlns:a16="http://schemas.microsoft.com/office/drawing/2014/main" id="{4C6F27D0-C5D3-4622-B368-1F490D1BC9D8}"/>
              </a:ext>
            </a:extLst>
          </p:cNvPr>
          <p:cNvSpPr/>
          <p:nvPr/>
        </p:nvSpPr>
        <p:spPr>
          <a:xfrm>
            <a:off x="-1" y="579739"/>
            <a:ext cx="64897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Yazım ve Biçim Denetimi</a:t>
            </a:r>
            <a:endParaRPr lang="en-US" sz="1400" dirty="0">
              <a:solidFill>
                <a:srgbClr val="FFFFFF"/>
              </a:solidFill>
              <a:latin typeface="Roboto"/>
            </a:endParaRPr>
          </a:p>
        </p:txBody>
      </p:sp>
      <p:sp>
        <p:nvSpPr>
          <p:cNvPr id="9" name="Metin kutusu 8">
            <a:extLst>
              <a:ext uri="{FF2B5EF4-FFF2-40B4-BE49-F238E27FC236}">
                <a16:creationId xmlns:a16="http://schemas.microsoft.com/office/drawing/2014/main" id="{2AA8C887-320F-4B84-F211-38A2567415A9}"/>
              </a:ext>
            </a:extLst>
          </p:cNvPr>
          <p:cNvSpPr txBox="1"/>
          <p:nvPr/>
        </p:nvSpPr>
        <p:spPr>
          <a:xfrm>
            <a:off x="4368800" y="1300773"/>
            <a:ext cx="7712055" cy="5339923"/>
          </a:xfrm>
          <a:prstGeom prst="rect">
            <a:avLst/>
          </a:prstGeom>
          <a:noFill/>
        </p:spPr>
        <p:txBody>
          <a:bodyPr wrap="square">
            <a:spAutoFit/>
          </a:bodyPr>
          <a:lstStyle/>
          <a:p>
            <a:r>
              <a:rPr lang="tr-TR" sz="2200" dirty="0"/>
              <a:t>Uygun zaman kipleri ve edilgen yapılar kullanmaya  özen gösterin.</a:t>
            </a:r>
          </a:p>
          <a:p>
            <a:endParaRPr lang="tr-TR" sz="2200" dirty="0"/>
          </a:p>
          <a:p>
            <a:r>
              <a:rPr lang="tr-TR" sz="2200" dirty="0"/>
              <a:t>Tüm kısaltmaların açılımları metin içinde muhakkak yer almalıdır.</a:t>
            </a:r>
          </a:p>
          <a:p>
            <a:endParaRPr lang="tr-TR" sz="2200" dirty="0"/>
          </a:p>
          <a:p>
            <a:r>
              <a:rPr lang="tr-TR" sz="2200" dirty="0"/>
              <a:t>Tüm kısaltmaların, ölçü birimlerinin ve teknik değişkenlerin uluslararası standartlara uygun olmasına (SI) dikkat edin.</a:t>
            </a:r>
          </a:p>
          <a:p>
            <a:endParaRPr lang="tr-TR" sz="2200" dirty="0"/>
          </a:p>
          <a:p>
            <a:r>
              <a:rPr lang="tr-TR" sz="2200" dirty="0"/>
              <a:t>Öznel yargılardan kaçının:</a:t>
            </a:r>
          </a:p>
          <a:p>
            <a:endParaRPr lang="tr-TR" sz="2200" dirty="0"/>
          </a:p>
          <a:p>
            <a:pPr lvl="1">
              <a:lnSpc>
                <a:spcPct val="150000"/>
              </a:lnSpc>
            </a:pPr>
            <a:r>
              <a:rPr lang="tr-TR" sz="2200" b="1" i="1" dirty="0">
                <a:solidFill>
                  <a:srgbClr val="658DB7"/>
                </a:solidFill>
              </a:rPr>
              <a:t>İHTİMAL</a:t>
            </a:r>
          </a:p>
          <a:p>
            <a:pPr lvl="1">
              <a:lnSpc>
                <a:spcPct val="150000"/>
              </a:lnSpc>
            </a:pPr>
            <a:r>
              <a:rPr lang="tr-TR" sz="2200" b="1" i="1" dirty="0">
                <a:solidFill>
                  <a:srgbClr val="9FC9F9"/>
                </a:solidFill>
              </a:rPr>
              <a:t>İKNA </a:t>
            </a:r>
          </a:p>
          <a:p>
            <a:pPr lvl="1">
              <a:lnSpc>
                <a:spcPct val="150000"/>
              </a:lnSpc>
            </a:pPr>
            <a:r>
              <a:rPr lang="tr-TR" sz="2200" b="1" i="1" dirty="0">
                <a:solidFill>
                  <a:srgbClr val="C17270"/>
                </a:solidFill>
              </a:rPr>
              <a:t>İZLENİM</a:t>
            </a:r>
          </a:p>
          <a:p>
            <a:endParaRPr lang="tr-TR" sz="2200" dirty="0"/>
          </a:p>
          <a:p>
            <a:r>
              <a:rPr lang="tr-TR" sz="2200" dirty="0"/>
              <a:t> ifadelerine sık yer vermeyin.</a:t>
            </a:r>
          </a:p>
        </p:txBody>
      </p:sp>
      <p:pic>
        <p:nvPicPr>
          <p:cNvPr id="5" name="Resim 4">
            <a:extLst>
              <a:ext uri="{FF2B5EF4-FFF2-40B4-BE49-F238E27FC236}">
                <a16:creationId xmlns:a16="http://schemas.microsoft.com/office/drawing/2014/main" id="{A16C4DA8-85D2-C799-90D6-0D7D52AC15D2}"/>
              </a:ext>
            </a:extLst>
          </p:cNvPr>
          <p:cNvPicPr>
            <a:picLocks noChangeAspect="1"/>
          </p:cNvPicPr>
          <p:nvPr/>
        </p:nvPicPr>
        <p:blipFill>
          <a:blip r:embed="rId2"/>
          <a:stretch>
            <a:fillRect/>
          </a:stretch>
        </p:blipFill>
        <p:spPr>
          <a:xfrm>
            <a:off x="252728" y="2448909"/>
            <a:ext cx="3916534" cy="3471561"/>
          </a:xfrm>
          <a:prstGeom prst="rect">
            <a:avLst/>
          </a:prstGeom>
        </p:spPr>
      </p:pic>
    </p:spTree>
    <p:extLst>
      <p:ext uri="{BB962C8B-B14F-4D97-AF65-F5344CB8AC3E}">
        <p14:creationId xmlns:p14="http://schemas.microsoft.com/office/powerpoint/2010/main" val="158873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35">
            <a:extLst>
              <a:ext uri="{FF2B5EF4-FFF2-40B4-BE49-F238E27FC236}">
                <a16:creationId xmlns:a16="http://schemas.microsoft.com/office/drawing/2014/main" id="{39AB6DA5-5078-0422-0B62-B08E3484776A}"/>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7" name="Rectangle 44">
            <a:extLst>
              <a:ext uri="{FF2B5EF4-FFF2-40B4-BE49-F238E27FC236}">
                <a16:creationId xmlns:a16="http://schemas.microsoft.com/office/drawing/2014/main" id="{4C6F27D0-C5D3-4622-B368-1F490D1BC9D8}"/>
              </a:ext>
            </a:extLst>
          </p:cNvPr>
          <p:cNvSpPr/>
          <p:nvPr/>
        </p:nvSpPr>
        <p:spPr>
          <a:xfrm>
            <a:off x="-1" y="579739"/>
            <a:ext cx="64897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Yazım ve Biçim Denetimi</a:t>
            </a:r>
            <a:endParaRPr lang="en-US" sz="1400" dirty="0">
              <a:solidFill>
                <a:srgbClr val="FFFFFF"/>
              </a:solidFill>
              <a:latin typeface="Roboto"/>
            </a:endParaRPr>
          </a:p>
        </p:txBody>
      </p:sp>
      <p:sp>
        <p:nvSpPr>
          <p:cNvPr id="9" name="Metin kutusu 8">
            <a:extLst>
              <a:ext uri="{FF2B5EF4-FFF2-40B4-BE49-F238E27FC236}">
                <a16:creationId xmlns:a16="http://schemas.microsoft.com/office/drawing/2014/main" id="{2AA8C887-320F-4B84-F211-38A2567415A9}"/>
              </a:ext>
            </a:extLst>
          </p:cNvPr>
          <p:cNvSpPr txBox="1"/>
          <p:nvPr/>
        </p:nvSpPr>
        <p:spPr>
          <a:xfrm>
            <a:off x="190500" y="1514729"/>
            <a:ext cx="8712200" cy="4893647"/>
          </a:xfrm>
          <a:prstGeom prst="rect">
            <a:avLst/>
          </a:prstGeom>
          <a:noFill/>
        </p:spPr>
        <p:txBody>
          <a:bodyPr wrap="square">
            <a:spAutoFit/>
          </a:bodyPr>
          <a:lstStyle/>
          <a:p>
            <a:r>
              <a:rPr lang="tr-TR" sz="2600" dirty="0"/>
              <a:t>Şekillerin ve tabloların kalitesine özen gösterin.</a:t>
            </a:r>
          </a:p>
          <a:p>
            <a:endParaRPr lang="tr-TR" sz="2600" dirty="0"/>
          </a:p>
          <a:p>
            <a:r>
              <a:rPr lang="tr-TR" sz="2600" dirty="0"/>
              <a:t>Şekiller, tablolar ve denklemler gerekirse listelenmeli veya metin içinde belirtilmeli ve içerikle uyumlu olmalıdır.</a:t>
            </a:r>
          </a:p>
          <a:p>
            <a:endParaRPr lang="tr-TR" sz="2600" dirty="0"/>
          </a:p>
          <a:p>
            <a:r>
              <a:rPr lang="tr-TR" sz="2600" dirty="0"/>
              <a:t>Tüm denklemleri matematiksel olarak doğru yazmaya dikkat edin ve metin içerisinde açıklayın. </a:t>
            </a:r>
          </a:p>
          <a:p>
            <a:endParaRPr lang="tr-TR" sz="2600" dirty="0"/>
          </a:p>
          <a:p>
            <a:r>
              <a:rPr lang="tr-TR" sz="2600" dirty="0"/>
              <a:t>Tüm referansların konu ile ilgili, güncel ve erişilebilir olmasına özen gösterin.</a:t>
            </a:r>
          </a:p>
          <a:p>
            <a:endParaRPr lang="tr-TR" sz="2600" dirty="0"/>
          </a:p>
          <a:p>
            <a:r>
              <a:rPr lang="tr-TR" sz="2600" dirty="0"/>
              <a:t>Referans gösteriminin önemini bilerek, </a:t>
            </a:r>
            <a:r>
              <a:rPr lang="tr-TR" sz="2600" b="1" dirty="0"/>
              <a:t>intihalden</a:t>
            </a:r>
            <a:r>
              <a:rPr lang="tr-TR" sz="2600" dirty="0"/>
              <a:t> kaçının.</a:t>
            </a:r>
          </a:p>
        </p:txBody>
      </p:sp>
      <p:pic>
        <p:nvPicPr>
          <p:cNvPr id="1026" name="Picture 2" descr="Tips on how to become a peer reviewer - Author Services">
            <a:extLst>
              <a:ext uri="{FF2B5EF4-FFF2-40B4-BE49-F238E27FC236}">
                <a16:creationId xmlns:a16="http://schemas.microsoft.com/office/drawing/2014/main" id="{2ECBAACD-E914-7CCC-CB3E-A16E30EC8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730" y="2705100"/>
            <a:ext cx="3350625"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7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35">
            <a:extLst>
              <a:ext uri="{FF2B5EF4-FFF2-40B4-BE49-F238E27FC236}">
                <a16:creationId xmlns:a16="http://schemas.microsoft.com/office/drawing/2014/main" id="{45AB5938-A0FD-ACC6-4A02-AC733CA40761}"/>
              </a:ext>
            </a:extLst>
          </p:cNvPr>
          <p:cNvSpPr/>
          <p:nvPr/>
        </p:nvSpPr>
        <p:spPr>
          <a:xfrm rot="5400000">
            <a:off x="5679910" y="-5100172"/>
            <a:ext cx="721034" cy="12080855"/>
          </a:xfrm>
          <a:prstGeom prst="round2SameRect">
            <a:avLst>
              <a:gd name="adj1" fmla="val 46988"/>
              <a:gd name="adj2" fmla="val 0"/>
            </a:avLst>
          </a:prstGeom>
          <a:gradFill flip="none" rotWithShape="1">
            <a:gsLst>
              <a:gs pos="0">
                <a:srgbClr val="0E74BC">
                  <a:shade val="30000"/>
                  <a:satMod val="115000"/>
                </a:srgbClr>
              </a:gs>
              <a:gs pos="50000">
                <a:srgbClr val="0E74BC">
                  <a:shade val="67500"/>
                  <a:satMod val="115000"/>
                </a:srgbClr>
              </a:gs>
              <a:gs pos="100000">
                <a:srgbClr val="0E74BC">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3" name="Rectangle 44">
            <a:extLst>
              <a:ext uri="{FF2B5EF4-FFF2-40B4-BE49-F238E27FC236}">
                <a16:creationId xmlns:a16="http://schemas.microsoft.com/office/drawing/2014/main" id="{1F8A045A-24BB-EEC6-BF42-15E5F2EB58D3}"/>
              </a:ext>
            </a:extLst>
          </p:cNvPr>
          <p:cNvSpPr/>
          <p:nvPr/>
        </p:nvSpPr>
        <p:spPr>
          <a:xfrm>
            <a:off x="-1" y="579739"/>
            <a:ext cx="6489701" cy="646331"/>
          </a:xfrm>
          <a:prstGeom prst="rect">
            <a:avLst/>
          </a:prstGeom>
        </p:spPr>
        <p:txBody>
          <a:bodyPr wrap="square" lIns="0" rIns="0" anchor="ctr">
            <a:spAutoFit/>
          </a:bodyPr>
          <a:lstStyle/>
          <a:p>
            <a:pPr algn="ctr" defTabSz="1219170"/>
            <a:r>
              <a:rPr lang="tr-TR" sz="3600" b="1" spc="225" dirty="0">
                <a:solidFill>
                  <a:srgbClr val="FFFFFF"/>
                </a:solidFill>
                <a:effectLst>
                  <a:outerShdw blurRad="63500" sx="102000" sy="102000" algn="ctr" rotWithShape="0">
                    <a:prstClr val="black">
                      <a:alpha val="40000"/>
                    </a:prstClr>
                  </a:outerShdw>
                </a:effectLst>
                <a:latin typeface="Roboto"/>
              </a:rPr>
              <a:t>Dergi Seçimi</a:t>
            </a:r>
            <a:endParaRPr lang="en-US" sz="1400" dirty="0">
              <a:solidFill>
                <a:srgbClr val="FFFFFF"/>
              </a:solidFill>
              <a:latin typeface="Roboto"/>
            </a:endParaRPr>
          </a:p>
        </p:txBody>
      </p:sp>
      <p:sp>
        <p:nvSpPr>
          <p:cNvPr id="4" name="Metin kutusu 3">
            <a:extLst>
              <a:ext uri="{FF2B5EF4-FFF2-40B4-BE49-F238E27FC236}">
                <a16:creationId xmlns:a16="http://schemas.microsoft.com/office/drawing/2014/main" id="{7744736F-505D-976E-6F51-1B1BFCEBD050}"/>
              </a:ext>
            </a:extLst>
          </p:cNvPr>
          <p:cNvSpPr txBox="1"/>
          <p:nvPr/>
        </p:nvSpPr>
        <p:spPr>
          <a:xfrm>
            <a:off x="139700" y="1422738"/>
            <a:ext cx="11772898" cy="5262979"/>
          </a:xfrm>
          <a:prstGeom prst="rect">
            <a:avLst/>
          </a:prstGeom>
          <a:noFill/>
        </p:spPr>
        <p:txBody>
          <a:bodyPr wrap="square">
            <a:spAutoFit/>
          </a:bodyPr>
          <a:lstStyle/>
          <a:p>
            <a:r>
              <a:rPr lang="tr-TR" sz="2400" dirty="0"/>
              <a:t>	Makalenizi aynı anda birden fazla dergiye göndermekten kaçının.</a:t>
            </a:r>
          </a:p>
          <a:p>
            <a:endParaRPr lang="tr-TR" sz="2400" dirty="0"/>
          </a:p>
          <a:p>
            <a:r>
              <a:rPr lang="tr-TR" sz="2400" dirty="0"/>
              <a:t>	Derginin kendine has biçim ve dil kriterlerini inceleyin.</a:t>
            </a:r>
          </a:p>
          <a:p>
            <a:endParaRPr lang="tr-TR" sz="2400" dirty="0"/>
          </a:p>
          <a:p>
            <a:r>
              <a:rPr lang="tr-TR" sz="2400" dirty="0"/>
              <a:t>	Dergide yayımlanan güncel konulara ve son çıkan makalelere göz atın.</a:t>
            </a:r>
          </a:p>
          <a:p>
            <a:endParaRPr lang="tr-TR" sz="2400" dirty="0"/>
          </a:p>
          <a:p>
            <a:br>
              <a:rPr lang="tr-TR" sz="2400" dirty="0"/>
            </a:br>
            <a:r>
              <a:rPr lang="tr-TR" sz="2400" dirty="0"/>
              <a:t> </a:t>
            </a:r>
          </a:p>
          <a:p>
            <a:endParaRPr lang="tr-TR" sz="2400" dirty="0"/>
          </a:p>
          <a:p>
            <a:pPr lvl="3"/>
            <a:r>
              <a:rPr lang="tr-TR" sz="2400" b="1" i="1" dirty="0">
                <a:solidFill>
                  <a:schemeClr val="accent3">
                    <a:lumMod val="75000"/>
                  </a:schemeClr>
                </a:solidFill>
              </a:rPr>
              <a:t>ELSEVIER JOURNAL FINDER : </a:t>
            </a:r>
            <a:r>
              <a:rPr lang="tr-TR" sz="2400" i="1" dirty="0"/>
              <a:t>http://journalfinder.elsevier.com/</a:t>
            </a:r>
          </a:p>
          <a:p>
            <a:pPr lvl="3"/>
            <a:endParaRPr lang="tr-TR" sz="2400" i="1" dirty="0"/>
          </a:p>
          <a:p>
            <a:pPr lvl="3"/>
            <a:r>
              <a:rPr lang="tr-TR" sz="2400" b="1" i="1" dirty="0">
                <a:solidFill>
                  <a:schemeClr val="accent6">
                    <a:lumMod val="75000"/>
                  </a:schemeClr>
                </a:solidFill>
              </a:rPr>
              <a:t>JANE SEARCH : </a:t>
            </a:r>
            <a:r>
              <a:rPr lang="tr-TR" sz="2400" i="1" dirty="0"/>
              <a:t>http://www.biosemantics.org/jane/</a:t>
            </a:r>
          </a:p>
          <a:p>
            <a:pPr lvl="3"/>
            <a:endParaRPr lang="tr-TR" sz="2400" i="1" dirty="0"/>
          </a:p>
          <a:p>
            <a:pPr lvl="3"/>
            <a:r>
              <a:rPr lang="tr-TR" sz="2400" b="1" i="1" dirty="0">
                <a:solidFill>
                  <a:srgbClr val="00B050"/>
                </a:solidFill>
              </a:rPr>
              <a:t>WEB OF SCIENCE SEARCH: </a:t>
            </a:r>
            <a:r>
              <a:rPr lang="tr-TR" sz="2400" i="1" dirty="0"/>
              <a:t>https://mjl.clarivate.com/search-results</a:t>
            </a:r>
          </a:p>
        </p:txBody>
      </p:sp>
      <p:pic>
        <p:nvPicPr>
          <p:cNvPr id="6" name="Grafik 5" descr="Büyüteç düz dolguyla">
            <a:extLst>
              <a:ext uri="{FF2B5EF4-FFF2-40B4-BE49-F238E27FC236}">
                <a16:creationId xmlns:a16="http://schemas.microsoft.com/office/drawing/2014/main" id="{AD73BA3E-E126-1F97-C1B3-BBE8EFA3A4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04159" flipH="1">
            <a:off x="596900" y="4584700"/>
            <a:ext cx="812800" cy="720912"/>
          </a:xfrm>
          <a:prstGeom prst="rect">
            <a:avLst/>
          </a:prstGeom>
        </p:spPr>
      </p:pic>
      <p:pic>
        <p:nvPicPr>
          <p:cNvPr id="8" name="Grafik 7" descr="Büyüteç düz dolguyla">
            <a:extLst>
              <a:ext uri="{FF2B5EF4-FFF2-40B4-BE49-F238E27FC236}">
                <a16:creationId xmlns:a16="http://schemas.microsoft.com/office/drawing/2014/main" id="{7CA9BDA3-2B74-BCFA-7BB9-A53F6B8B64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4159" flipH="1">
            <a:off x="596901" y="5395973"/>
            <a:ext cx="812800" cy="720912"/>
          </a:xfrm>
          <a:prstGeom prst="rect">
            <a:avLst/>
          </a:prstGeom>
        </p:spPr>
      </p:pic>
      <p:pic>
        <p:nvPicPr>
          <p:cNvPr id="9" name="Grafik 8" descr="Büyüteç düz dolguyla">
            <a:extLst>
              <a:ext uri="{FF2B5EF4-FFF2-40B4-BE49-F238E27FC236}">
                <a16:creationId xmlns:a16="http://schemas.microsoft.com/office/drawing/2014/main" id="{27492314-BE53-A2EF-72D1-2D66FC2F50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04159" flipH="1">
            <a:off x="596901" y="6091908"/>
            <a:ext cx="812800" cy="720912"/>
          </a:xfrm>
          <a:prstGeom prst="rect">
            <a:avLst/>
          </a:prstGeom>
        </p:spPr>
      </p:pic>
      <p:pic>
        <p:nvPicPr>
          <p:cNvPr id="11" name="Grafik 10" descr="Uyarı düz dolguyla">
            <a:extLst>
              <a:ext uri="{FF2B5EF4-FFF2-40B4-BE49-F238E27FC236}">
                <a16:creationId xmlns:a16="http://schemas.microsoft.com/office/drawing/2014/main" id="{0E5F4678-FE70-0BC1-24C0-0CAF0CF5E5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784" y="1352054"/>
            <a:ext cx="644653" cy="644653"/>
          </a:xfrm>
          <a:prstGeom prst="rect">
            <a:avLst/>
          </a:prstGeom>
        </p:spPr>
      </p:pic>
      <p:pic>
        <p:nvPicPr>
          <p:cNvPr id="13" name="Grafik 12" descr="Kontrol listesi düz dolguyla">
            <a:extLst>
              <a:ext uri="{FF2B5EF4-FFF2-40B4-BE49-F238E27FC236}">
                <a16:creationId xmlns:a16="http://schemas.microsoft.com/office/drawing/2014/main" id="{5D44DB01-5519-B429-2D2D-C398B71DD4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0384" y="2073148"/>
            <a:ext cx="734892" cy="734892"/>
          </a:xfrm>
          <a:prstGeom prst="rect">
            <a:avLst/>
          </a:prstGeom>
        </p:spPr>
      </p:pic>
      <p:pic>
        <p:nvPicPr>
          <p:cNvPr id="15" name="Grafik 14" descr="Açık kitap düz dolguyla">
            <a:extLst>
              <a:ext uri="{FF2B5EF4-FFF2-40B4-BE49-F238E27FC236}">
                <a16:creationId xmlns:a16="http://schemas.microsoft.com/office/drawing/2014/main" id="{4615EED2-38C1-AEAC-8525-CCDF6C1887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4036" y="2832859"/>
            <a:ext cx="701973" cy="701973"/>
          </a:xfrm>
          <a:prstGeom prst="rect">
            <a:avLst/>
          </a:prstGeom>
        </p:spPr>
      </p:pic>
      <p:sp>
        <p:nvSpPr>
          <p:cNvPr id="17" name="Metin kutusu 16">
            <a:extLst>
              <a:ext uri="{FF2B5EF4-FFF2-40B4-BE49-F238E27FC236}">
                <a16:creationId xmlns:a16="http://schemas.microsoft.com/office/drawing/2014/main" id="{1A3C498B-EAE5-70DE-81C1-8A04B702A942}"/>
              </a:ext>
            </a:extLst>
          </p:cNvPr>
          <p:cNvSpPr txBox="1"/>
          <p:nvPr/>
        </p:nvSpPr>
        <p:spPr>
          <a:xfrm>
            <a:off x="355784" y="3806343"/>
            <a:ext cx="11725071" cy="523220"/>
          </a:xfrm>
          <a:prstGeom prst="rect">
            <a:avLst/>
          </a:prstGeom>
          <a:noFill/>
        </p:spPr>
        <p:txBody>
          <a:bodyPr wrap="square">
            <a:spAutoFit/>
          </a:bodyPr>
          <a:lstStyle/>
          <a:p>
            <a:r>
              <a:rPr lang="tr-TR" sz="2800" i="1" dirty="0">
                <a:effectLst>
                  <a:outerShdw blurRad="38100" dist="38100" dir="2700000" algn="tl">
                    <a:srgbClr val="000000">
                      <a:alpha val="43137"/>
                    </a:srgbClr>
                  </a:outerShdw>
                </a:effectLst>
              </a:rPr>
              <a:t>Uygun dergi seçimi için yararlanılabilecek siteler:</a:t>
            </a:r>
          </a:p>
        </p:txBody>
      </p:sp>
    </p:spTree>
    <p:extLst>
      <p:ext uri="{BB962C8B-B14F-4D97-AF65-F5344CB8AC3E}">
        <p14:creationId xmlns:p14="http://schemas.microsoft.com/office/powerpoint/2010/main" val="119902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graphicFrame>
        <p:nvGraphicFramePr>
          <p:cNvPr id="4" name="İçerik Yer Tutucusu 3"/>
          <p:cNvGraphicFramePr>
            <a:graphicFrameLocks noGrp="1"/>
          </p:cNvGraphicFramePr>
          <p:nvPr>
            <p:ph sz="quarter" idx="13"/>
            <p:extLst>
              <p:ext uri="{D42A27DB-BD31-4B8C-83A1-F6EECF244321}">
                <p14:modId xmlns:p14="http://schemas.microsoft.com/office/powerpoint/2010/main" val="3720747804"/>
              </p:ext>
            </p:extLst>
          </p:nvPr>
        </p:nvGraphicFramePr>
        <p:xfrm>
          <a:off x="434918" y="1151443"/>
          <a:ext cx="11331114" cy="5303532"/>
        </p:xfrm>
        <a:graphic>
          <a:graphicData uri="http://schemas.openxmlformats.org/drawingml/2006/table">
            <a:tbl>
              <a:tblPr firstRow="1" bandRow="1">
                <a:tableStyleId>{5C22544A-7EE6-4342-B048-85BDC9FD1C3A}</a:tableStyleId>
              </a:tblPr>
              <a:tblGrid>
                <a:gridCol w="1680220">
                  <a:extLst>
                    <a:ext uri="{9D8B030D-6E8A-4147-A177-3AD203B41FA5}">
                      <a16:colId xmlns:a16="http://schemas.microsoft.com/office/drawing/2014/main" val="4092134956"/>
                    </a:ext>
                  </a:extLst>
                </a:gridCol>
                <a:gridCol w="1197905">
                  <a:extLst>
                    <a:ext uri="{9D8B030D-6E8A-4147-A177-3AD203B41FA5}">
                      <a16:colId xmlns:a16="http://schemas.microsoft.com/office/drawing/2014/main" val="3483119972"/>
                    </a:ext>
                  </a:extLst>
                </a:gridCol>
                <a:gridCol w="1524000">
                  <a:extLst>
                    <a:ext uri="{9D8B030D-6E8A-4147-A177-3AD203B41FA5}">
                      <a16:colId xmlns:a16="http://schemas.microsoft.com/office/drawing/2014/main" val="2595142473"/>
                    </a:ext>
                  </a:extLst>
                </a:gridCol>
                <a:gridCol w="1448099">
                  <a:extLst>
                    <a:ext uri="{9D8B030D-6E8A-4147-A177-3AD203B41FA5}">
                      <a16:colId xmlns:a16="http://schemas.microsoft.com/office/drawing/2014/main" val="1881706586"/>
                    </a:ext>
                  </a:extLst>
                </a:gridCol>
                <a:gridCol w="1851693">
                  <a:extLst>
                    <a:ext uri="{9D8B030D-6E8A-4147-A177-3AD203B41FA5}">
                      <a16:colId xmlns:a16="http://schemas.microsoft.com/office/drawing/2014/main" val="256911249"/>
                    </a:ext>
                  </a:extLst>
                </a:gridCol>
                <a:gridCol w="1948977">
                  <a:extLst>
                    <a:ext uri="{9D8B030D-6E8A-4147-A177-3AD203B41FA5}">
                      <a16:colId xmlns:a16="http://schemas.microsoft.com/office/drawing/2014/main" val="1334658834"/>
                    </a:ext>
                  </a:extLst>
                </a:gridCol>
                <a:gridCol w="1680220">
                  <a:extLst>
                    <a:ext uri="{9D8B030D-6E8A-4147-A177-3AD203B41FA5}">
                      <a16:colId xmlns:a16="http://schemas.microsoft.com/office/drawing/2014/main" val="2447574657"/>
                    </a:ext>
                  </a:extLst>
                </a:gridCol>
              </a:tblGrid>
              <a:tr h="377852">
                <a:tc>
                  <a:txBody>
                    <a:bodyPr/>
                    <a:lstStyle/>
                    <a:p>
                      <a:r>
                        <a:rPr lang="tr-TR" dirty="0"/>
                        <a:t>Dergi Adı</a:t>
                      </a:r>
                    </a:p>
                  </a:txBody>
                  <a:tcPr/>
                </a:tc>
                <a:tc>
                  <a:txBody>
                    <a:bodyPr/>
                    <a:lstStyle/>
                    <a:p>
                      <a:r>
                        <a:rPr lang="tr-TR" dirty="0"/>
                        <a:t>Yıllık Sayı</a:t>
                      </a:r>
                    </a:p>
                  </a:txBody>
                  <a:tcPr/>
                </a:tc>
                <a:tc>
                  <a:txBody>
                    <a:bodyPr/>
                    <a:lstStyle/>
                    <a:p>
                      <a:r>
                        <a:rPr lang="tr-TR" dirty="0"/>
                        <a:t>Basım</a:t>
                      </a:r>
                      <a:r>
                        <a:rPr lang="tr-TR" baseline="0" dirty="0"/>
                        <a:t> Sayısı</a:t>
                      </a:r>
                      <a:endParaRPr lang="tr-TR" dirty="0"/>
                    </a:p>
                  </a:txBody>
                  <a:tcPr/>
                </a:tc>
                <a:tc>
                  <a:txBody>
                    <a:bodyPr/>
                    <a:lstStyle/>
                    <a:p>
                      <a:r>
                        <a:rPr lang="tr-TR" dirty="0"/>
                        <a:t>İlgili Makale</a:t>
                      </a:r>
                    </a:p>
                  </a:txBody>
                  <a:tcPr/>
                </a:tc>
                <a:tc>
                  <a:txBody>
                    <a:bodyPr/>
                    <a:lstStyle/>
                    <a:p>
                      <a:r>
                        <a:rPr lang="tr-TR" dirty="0"/>
                        <a:t>KABUL ORANI</a:t>
                      </a:r>
                    </a:p>
                  </a:txBody>
                  <a:tcPr/>
                </a:tc>
                <a:tc>
                  <a:txBody>
                    <a:bodyPr/>
                    <a:lstStyle/>
                    <a:p>
                      <a:r>
                        <a:rPr lang="tr-TR" dirty="0"/>
                        <a:t>Ücret Durumu</a:t>
                      </a:r>
                    </a:p>
                  </a:txBody>
                  <a:tcPr/>
                </a:tc>
                <a:tc>
                  <a:txBody>
                    <a:bodyPr/>
                    <a:lstStyle/>
                    <a:p>
                      <a:r>
                        <a:rPr lang="tr-TR" dirty="0"/>
                        <a:t>Veri Tabanı</a:t>
                      </a:r>
                    </a:p>
                  </a:txBody>
                  <a:tcPr/>
                </a:tc>
                <a:extLst>
                  <a:ext uri="{0D108BD9-81ED-4DB2-BD59-A6C34878D82A}">
                    <a16:rowId xmlns:a16="http://schemas.microsoft.com/office/drawing/2014/main" val="1431677220"/>
                  </a:ext>
                </a:extLst>
              </a:tr>
              <a:tr h="1002820">
                <a:tc>
                  <a:txBody>
                    <a:bodyPr/>
                    <a:lstStyle/>
                    <a:p>
                      <a:r>
                        <a:rPr lang="tr-TR" dirty="0" err="1"/>
                        <a:t>Biotech</a:t>
                      </a:r>
                      <a:r>
                        <a:rPr lang="tr-TR" baseline="0" dirty="0"/>
                        <a:t> </a:t>
                      </a:r>
                      <a:r>
                        <a:rPr lang="tr-TR" baseline="0" dirty="0" err="1"/>
                        <a:t>Studies</a:t>
                      </a:r>
                      <a:r>
                        <a:rPr lang="tr-TR" baseline="0" dirty="0"/>
                        <a:t> </a:t>
                      </a:r>
                      <a:endParaRPr lang="tr-TR" dirty="0"/>
                    </a:p>
                  </a:txBody>
                  <a:tcPr/>
                </a:tc>
                <a:tc>
                  <a:txBody>
                    <a:bodyPr/>
                    <a:lstStyle/>
                    <a:p>
                      <a:r>
                        <a:rPr lang="tr-TR" dirty="0"/>
                        <a:t>2</a:t>
                      </a:r>
                    </a:p>
                  </a:txBody>
                  <a:tcPr/>
                </a:tc>
                <a:tc>
                  <a:txBody>
                    <a:bodyPr/>
                    <a:lstStyle/>
                    <a:p>
                      <a:r>
                        <a:rPr lang="tr-TR" dirty="0"/>
                        <a:t>11</a:t>
                      </a:r>
                    </a:p>
                  </a:txBody>
                  <a:tcPr/>
                </a:tc>
                <a:tc>
                  <a:txBody>
                    <a:bodyPr/>
                    <a:lstStyle/>
                    <a:p>
                      <a:endParaRPr lang="tr-TR" dirty="0"/>
                    </a:p>
                  </a:txBody>
                  <a:tcPr/>
                </a:tc>
                <a:tc>
                  <a:txBody>
                    <a:bodyPr/>
                    <a:lstStyle/>
                    <a:p>
                      <a:r>
                        <a:rPr lang="tr-TR" dirty="0"/>
                        <a:t>%55</a:t>
                      </a:r>
                    </a:p>
                  </a:txBody>
                  <a:tcPr/>
                </a:tc>
                <a:tc>
                  <a:txBody>
                    <a:bodyPr/>
                    <a:lstStyle/>
                    <a:p>
                      <a:r>
                        <a:rPr lang="tr-TR" dirty="0"/>
                        <a:t>Ücretsiz</a:t>
                      </a:r>
                    </a:p>
                  </a:txBody>
                  <a:tcPr/>
                </a:tc>
                <a:tc>
                  <a:txBody>
                    <a:bodyPr/>
                    <a:lstStyle/>
                    <a:p>
                      <a:r>
                        <a:rPr lang="tr-TR" dirty="0"/>
                        <a:t>Google </a:t>
                      </a:r>
                      <a:r>
                        <a:rPr lang="tr-TR" dirty="0" err="1"/>
                        <a:t>Scholar</a:t>
                      </a:r>
                      <a:r>
                        <a:rPr lang="tr-TR" dirty="0"/>
                        <a:t>, </a:t>
                      </a:r>
                      <a:r>
                        <a:rPr lang="tr-TR" dirty="0" err="1"/>
                        <a:t>Crossref</a:t>
                      </a:r>
                      <a:r>
                        <a:rPr lang="tr-TR" dirty="0"/>
                        <a:t>, SCS, ULAKBIM</a:t>
                      </a:r>
                      <a:r>
                        <a:rPr lang="tr-TR" baseline="0" dirty="0"/>
                        <a:t> TR</a:t>
                      </a:r>
                      <a:endParaRPr lang="tr-TR" dirty="0"/>
                    </a:p>
                  </a:txBody>
                  <a:tcPr/>
                </a:tc>
                <a:extLst>
                  <a:ext uri="{0D108BD9-81ED-4DB2-BD59-A6C34878D82A}">
                    <a16:rowId xmlns:a16="http://schemas.microsoft.com/office/drawing/2014/main" val="292199648"/>
                  </a:ext>
                </a:extLst>
              </a:tr>
              <a:tr h="1002820">
                <a:tc>
                  <a:txBody>
                    <a:bodyPr/>
                    <a:lstStyle/>
                    <a:p>
                      <a:r>
                        <a:rPr lang="tr-TR" dirty="0" err="1"/>
                        <a:t>Computer</a:t>
                      </a:r>
                      <a:r>
                        <a:rPr lang="tr-TR" dirty="0"/>
                        <a:t> </a:t>
                      </a:r>
                      <a:r>
                        <a:rPr lang="tr-TR" dirty="0" err="1"/>
                        <a:t>Science</a:t>
                      </a:r>
                      <a:endParaRPr lang="tr-TR" dirty="0"/>
                    </a:p>
                  </a:txBody>
                  <a:tcPr/>
                </a:tc>
                <a:tc>
                  <a:txBody>
                    <a:bodyPr/>
                    <a:lstStyle/>
                    <a:p>
                      <a:r>
                        <a:rPr lang="tr-TR" dirty="0"/>
                        <a:t>1</a:t>
                      </a:r>
                    </a:p>
                  </a:txBody>
                  <a:tcPr/>
                </a:tc>
                <a:tc>
                  <a:txBody>
                    <a:bodyPr/>
                    <a:lstStyle/>
                    <a:p>
                      <a:r>
                        <a:rPr lang="tr-TR" dirty="0"/>
                        <a:t>19</a:t>
                      </a:r>
                    </a:p>
                  </a:txBody>
                  <a:tcPr/>
                </a:tc>
                <a:tc>
                  <a:txBody>
                    <a:bodyPr/>
                    <a:lstStyle/>
                    <a:p>
                      <a:endParaRPr lang="tr-TR" dirty="0"/>
                    </a:p>
                  </a:txBody>
                  <a:tcPr/>
                </a:tc>
                <a:tc>
                  <a:txBody>
                    <a:bodyPr/>
                    <a:lstStyle/>
                    <a:p>
                      <a:r>
                        <a:rPr lang="tr-TR" dirty="0"/>
                        <a:t>%75</a:t>
                      </a:r>
                    </a:p>
                  </a:txBody>
                  <a:tcPr/>
                </a:tc>
                <a:tc>
                  <a:txBody>
                    <a:bodyPr/>
                    <a:lstStyle/>
                    <a:p>
                      <a:r>
                        <a:rPr lang="tr-TR" dirty="0"/>
                        <a:t>Ücretsiz</a:t>
                      </a:r>
                    </a:p>
                  </a:txBody>
                  <a:tcPr/>
                </a:tc>
                <a:tc>
                  <a:txBody>
                    <a:bodyPr/>
                    <a:lstStyle/>
                    <a:p>
                      <a:r>
                        <a:rPr lang="tr-TR" dirty="0"/>
                        <a:t>Google </a:t>
                      </a:r>
                      <a:r>
                        <a:rPr lang="tr-TR" dirty="0" err="1"/>
                        <a:t>Scholar</a:t>
                      </a:r>
                      <a:r>
                        <a:rPr lang="tr-TR" dirty="0"/>
                        <a:t>, </a:t>
                      </a:r>
                      <a:r>
                        <a:rPr lang="tr-TR" dirty="0" err="1"/>
                        <a:t>Crossref</a:t>
                      </a:r>
                      <a:endParaRPr lang="tr-TR" dirty="0"/>
                    </a:p>
                  </a:txBody>
                  <a:tcPr/>
                </a:tc>
                <a:extLst>
                  <a:ext uri="{0D108BD9-81ED-4DB2-BD59-A6C34878D82A}">
                    <a16:rowId xmlns:a16="http://schemas.microsoft.com/office/drawing/2014/main" val="774701900"/>
                  </a:ext>
                </a:extLst>
              </a:tr>
              <a:tr h="1002820">
                <a:tc>
                  <a:txBody>
                    <a:bodyPr/>
                    <a:lstStyle/>
                    <a:p>
                      <a:r>
                        <a:rPr lang="tr-TR" dirty="0" err="1"/>
                        <a:t>Academic</a:t>
                      </a:r>
                      <a:r>
                        <a:rPr lang="tr-TR" dirty="0"/>
                        <a:t> </a:t>
                      </a:r>
                      <a:r>
                        <a:rPr lang="tr-TR" dirty="0" err="1"/>
                        <a:t>Medicine</a:t>
                      </a:r>
                      <a:endParaRPr lang="tr-TR" dirty="0"/>
                    </a:p>
                  </a:txBody>
                  <a:tcPr/>
                </a:tc>
                <a:tc>
                  <a:txBody>
                    <a:bodyPr/>
                    <a:lstStyle/>
                    <a:p>
                      <a:r>
                        <a:rPr lang="tr-TR" dirty="0"/>
                        <a:t>12</a:t>
                      </a:r>
                    </a:p>
                  </a:txBody>
                  <a:tcPr/>
                </a:tc>
                <a:tc>
                  <a:txBody>
                    <a:bodyPr/>
                    <a:lstStyle/>
                    <a:p>
                      <a:r>
                        <a:rPr lang="tr-TR" dirty="0"/>
                        <a:t>35</a:t>
                      </a:r>
                    </a:p>
                  </a:txBody>
                  <a:tcPr/>
                </a:tc>
                <a:tc>
                  <a:txBody>
                    <a:bodyPr/>
                    <a:lstStyle/>
                    <a:p>
                      <a:endParaRPr lang="tr-TR" dirty="0"/>
                    </a:p>
                  </a:txBody>
                  <a:tcPr/>
                </a:tc>
                <a:tc>
                  <a:txBody>
                    <a:bodyPr/>
                    <a:lstStyle/>
                    <a:p>
                      <a:r>
                        <a:rPr lang="tr-TR" dirty="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Ücretsiz</a:t>
                      </a:r>
                    </a:p>
                    <a:p>
                      <a:endParaRPr lang="tr-TR" dirty="0"/>
                    </a:p>
                  </a:txBody>
                  <a:tcPr/>
                </a:tc>
                <a:tc>
                  <a:txBody>
                    <a:bodyPr/>
                    <a:lstStyle/>
                    <a:p>
                      <a:r>
                        <a:rPr lang="tr-TR" dirty="0"/>
                        <a:t>SCI-</a:t>
                      </a:r>
                      <a:r>
                        <a:rPr lang="tr-TR" dirty="0" err="1"/>
                        <a:t>Exp</a:t>
                      </a:r>
                      <a:endParaRPr lang="tr-TR" dirty="0"/>
                    </a:p>
                    <a:p>
                      <a:r>
                        <a:rPr lang="tr-TR" dirty="0"/>
                        <a:t>SCOPUS</a:t>
                      </a:r>
                    </a:p>
                  </a:txBody>
                  <a:tcPr/>
                </a:tc>
                <a:extLst>
                  <a:ext uri="{0D108BD9-81ED-4DB2-BD59-A6C34878D82A}">
                    <a16:rowId xmlns:a16="http://schemas.microsoft.com/office/drawing/2014/main" val="619412101"/>
                  </a:ext>
                </a:extLst>
              </a:tr>
              <a:tr h="1002820">
                <a:tc>
                  <a:txBody>
                    <a:bodyPr/>
                    <a:lstStyle/>
                    <a:p>
                      <a:pPr marL="0" algn="l" defTabSz="914400" rtl="0" eaLnBrk="1" latinLnBrk="0" hangingPunct="1"/>
                      <a:r>
                        <a:rPr lang="tr-TR" sz="1800" kern="1200" dirty="0" err="1">
                          <a:solidFill>
                            <a:schemeClr val="dk1"/>
                          </a:solidFill>
                          <a:latin typeface="+mn-lt"/>
                          <a:ea typeface="+mn-ea"/>
                          <a:cs typeface="+mn-cs"/>
                        </a:rPr>
                        <a:t>Crystallography</a:t>
                      </a:r>
                      <a:r>
                        <a:rPr lang="tr-TR" sz="1800" kern="1200" dirty="0">
                          <a:solidFill>
                            <a:schemeClr val="dk1"/>
                          </a:solidFill>
                          <a:latin typeface="+mn-lt"/>
                          <a:ea typeface="+mn-ea"/>
                          <a:cs typeface="+mn-cs"/>
                        </a:rPr>
                        <a:t> </a:t>
                      </a:r>
                      <a:r>
                        <a:rPr lang="tr-TR" sz="1800" kern="1200" dirty="0" err="1">
                          <a:solidFill>
                            <a:schemeClr val="dk1"/>
                          </a:solidFill>
                          <a:latin typeface="+mn-lt"/>
                          <a:ea typeface="+mn-ea"/>
                          <a:cs typeface="+mn-cs"/>
                        </a:rPr>
                        <a:t>Reports</a:t>
                      </a:r>
                      <a:endParaRPr lang="tr-TR" sz="1800" kern="1200" dirty="0">
                        <a:solidFill>
                          <a:schemeClr val="dk1"/>
                        </a:solidFill>
                        <a:latin typeface="+mn-lt"/>
                        <a:ea typeface="+mn-ea"/>
                        <a:cs typeface="+mn-cs"/>
                      </a:endParaRPr>
                    </a:p>
                  </a:txBody>
                  <a:tcPr/>
                </a:tc>
                <a:tc>
                  <a:txBody>
                    <a:bodyPr/>
                    <a:lstStyle/>
                    <a:p>
                      <a:r>
                        <a:rPr lang="tr-TR" dirty="0"/>
                        <a:t>6</a:t>
                      </a:r>
                    </a:p>
                  </a:txBody>
                  <a:tcPr/>
                </a:tc>
                <a:tc>
                  <a:txBody>
                    <a:bodyPr/>
                    <a:lstStyle/>
                    <a:p>
                      <a:r>
                        <a:rPr lang="tr-TR" dirty="0"/>
                        <a:t>27</a:t>
                      </a:r>
                    </a:p>
                  </a:txBody>
                  <a:tcPr/>
                </a:tc>
                <a:tc>
                  <a:txBody>
                    <a:bodyPr/>
                    <a:lstStyle/>
                    <a:p>
                      <a:endParaRPr lang="tr-TR" dirty="0"/>
                    </a:p>
                  </a:txBody>
                  <a:tcPr/>
                </a:tc>
                <a:tc>
                  <a:txBody>
                    <a:bodyPr/>
                    <a:lstStyle/>
                    <a:p>
                      <a:r>
                        <a:rPr lang="tr-TR" dirty="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Ücretsiz</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SCI-</a:t>
                      </a:r>
                      <a:r>
                        <a:rPr lang="tr-TR" dirty="0" err="1"/>
                        <a:t>Exp</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a:t>SCOPUS</a:t>
                      </a:r>
                    </a:p>
                    <a:p>
                      <a:endParaRPr lang="tr-TR" dirty="0"/>
                    </a:p>
                  </a:txBody>
                  <a:tcPr/>
                </a:tc>
                <a:extLst>
                  <a:ext uri="{0D108BD9-81ED-4DB2-BD59-A6C34878D82A}">
                    <a16:rowId xmlns:a16="http://schemas.microsoft.com/office/drawing/2014/main" val="3482015537"/>
                  </a:ext>
                </a:extLst>
              </a:tr>
              <a:tr h="780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latin typeface="+mn-lt"/>
                          <a:ea typeface="+mn-ea"/>
                          <a:cs typeface="+mn-cs"/>
                        </a:rPr>
                        <a:t>Critical </a:t>
                      </a:r>
                      <a:r>
                        <a:rPr lang="tr-TR" sz="1800" kern="1200" dirty="0" err="1">
                          <a:solidFill>
                            <a:schemeClr val="dk1"/>
                          </a:solidFill>
                          <a:latin typeface="+mn-lt"/>
                          <a:ea typeface="+mn-ea"/>
                          <a:cs typeface="+mn-cs"/>
                        </a:rPr>
                        <a:t>Reviews</a:t>
                      </a:r>
                      <a:r>
                        <a:rPr lang="tr-TR" sz="1800" kern="1200" dirty="0">
                          <a:solidFill>
                            <a:schemeClr val="dk1"/>
                          </a:solidFill>
                          <a:latin typeface="+mn-lt"/>
                          <a:ea typeface="+mn-ea"/>
                          <a:cs typeface="+mn-cs"/>
                        </a:rPr>
                        <a:t> in </a:t>
                      </a:r>
                      <a:r>
                        <a:rPr lang="tr-TR" sz="1800" kern="1200" dirty="0" err="1">
                          <a:solidFill>
                            <a:schemeClr val="dk1"/>
                          </a:solidFill>
                          <a:latin typeface="+mn-lt"/>
                          <a:ea typeface="+mn-ea"/>
                          <a:cs typeface="+mn-cs"/>
                        </a:rPr>
                        <a:t>Food</a:t>
                      </a:r>
                      <a:r>
                        <a:rPr lang="tr-TR" sz="1800" kern="1200" dirty="0">
                          <a:solidFill>
                            <a:schemeClr val="dk1"/>
                          </a:solidFill>
                          <a:latin typeface="+mn-lt"/>
                          <a:ea typeface="+mn-ea"/>
                          <a:cs typeface="+mn-cs"/>
                        </a:rPr>
                        <a:t> </a:t>
                      </a:r>
                      <a:r>
                        <a:rPr lang="tr-TR" sz="1800" kern="1200" dirty="0" err="1">
                          <a:solidFill>
                            <a:schemeClr val="dk1"/>
                          </a:solidFill>
                          <a:latin typeface="+mn-lt"/>
                          <a:ea typeface="+mn-ea"/>
                          <a:cs typeface="+mn-cs"/>
                        </a:rPr>
                        <a:t>Science</a:t>
                      </a:r>
                      <a:r>
                        <a:rPr lang="tr-TR" sz="1800" kern="1200" dirty="0">
                          <a:solidFill>
                            <a:schemeClr val="dk1"/>
                          </a:solidFill>
                          <a:latin typeface="+mn-lt"/>
                          <a:ea typeface="+mn-ea"/>
                          <a:cs typeface="+mn-cs"/>
                        </a:rPr>
                        <a:t> And </a:t>
                      </a:r>
                      <a:r>
                        <a:rPr lang="tr-TR" sz="1800" kern="1200" dirty="0" err="1">
                          <a:solidFill>
                            <a:schemeClr val="dk1"/>
                          </a:solidFill>
                          <a:latin typeface="+mn-lt"/>
                          <a:ea typeface="+mn-ea"/>
                          <a:cs typeface="+mn-cs"/>
                        </a:rPr>
                        <a:t>Nutrition</a:t>
                      </a:r>
                      <a:endParaRPr lang="tr-TR" sz="1800" kern="1200" dirty="0">
                        <a:solidFill>
                          <a:schemeClr val="dk1"/>
                        </a:solidFill>
                        <a:latin typeface="+mn-lt"/>
                        <a:ea typeface="+mn-ea"/>
                        <a:cs typeface="+mn-cs"/>
                      </a:endParaRPr>
                    </a:p>
                  </a:txBody>
                  <a:tcPr/>
                </a:tc>
                <a:tc>
                  <a:txBody>
                    <a:bodyPr/>
                    <a:lstStyle/>
                    <a:p>
                      <a:r>
                        <a:rPr lang="tr-TR" dirty="0"/>
                        <a:t>12</a:t>
                      </a:r>
                    </a:p>
                  </a:txBody>
                  <a:tcPr/>
                </a:tc>
                <a:tc>
                  <a:txBody>
                    <a:bodyPr/>
                    <a:lstStyle/>
                    <a:p>
                      <a:r>
                        <a:rPr lang="tr-TR" dirty="0"/>
                        <a:t>13</a:t>
                      </a:r>
                    </a:p>
                  </a:txBody>
                  <a:tcPr/>
                </a:tc>
                <a:tc>
                  <a:txBody>
                    <a:bodyPr/>
                    <a:lstStyle/>
                    <a:p>
                      <a:endParaRPr lang="tr-TR" dirty="0"/>
                    </a:p>
                  </a:txBody>
                  <a:tcPr/>
                </a:tc>
                <a:tc>
                  <a:txBody>
                    <a:bodyPr/>
                    <a:lstStyle/>
                    <a:p>
                      <a:r>
                        <a:rPr lang="tr-TR" dirty="0"/>
                        <a:t>%60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Ücretsiz</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SCI-</a:t>
                      </a:r>
                      <a:r>
                        <a:rPr lang="tr-TR" dirty="0" err="1"/>
                        <a:t>Exp</a:t>
                      </a:r>
                      <a:r>
                        <a:rPr lang="tr-TR" sz="1800" kern="1200" dirty="0">
                          <a:solidFill>
                            <a:schemeClr val="dk1"/>
                          </a:solidFill>
                          <a:latin typeface="+mn-lt"/>
                          <a:ea typeface="+mn-ea"/>
                          <a:cs typeface="+mn-cs"/>
                        </a:rPr>
                        <a:t>, BIOSIS </a:t>
                      </a:r>
                      <a:r>
                        <a:rPr lang="tr-TR" sz="1800" kern="1200" dirty="0" err="1">
                          <a:solidFill>
                            <a:schemeClr val="dk1"/>
                          </a:solidFill>
                          <a:latin typeface="+mn-lt"/>
                          <a:ea typeface="+mn-ea"/>
                          <a:cs typeface="+mn-cs"/>
                        </a:rPr>
                        <a:t>Previews</a:t>
                      </a:r>
                      <a:endParaRPr lang="tr-TR" sz="1800" kern="1200" dirty="0">
                        <a:solidFill>
                          <a:schemeClr val="dk1"/>
                        </a:solidFill>
                        <a:latin typeface="+mn-lt"/>
                        <a:ea typeface="+mn-ea"/>
                        <a:cs typeface="+mn-cs"/>
                      </a:endParaRPr>
                    </a:p>
                  </a:txBody>
                  <a:tcPr/>
                </a:tc>
                <a:extLst>
                  <a:ext uri="{0D108BD9-81ED-4DB2-BD59-A6C34878D82A}">
                    <a16:rowId xmlns:a16="http://schemas.microsoft.com/office/drawing/2014/main" val="2277227989"/>
                  </a:ext>
                </a:extLst>
              </a:tr>
            </a:tbl>
          </a:graphicData>
        </a:graphic>
      </p:graphicFrame>
      <p:graphicFrame>
        <p:nvGraphicFramePr>
          <p:cNvPr id="3" name="Table 2">
            <a:extLst>
              <a:ext uri="{FF2B5EF4-FFF2-40B4-BE49-F238E27FC236}">
                <a16:creationId xmlns:a16="http://schemas.microsoft.com/office/drawing/2014/main" id="{8EFA1207-6278-B141-9E20-503AE86C4904}"/>
              </a:ext>
            </a:extLst>
          </p:cNvPr>
          <p:cNvGraphicFramePr>
            <a:graphicFrameLocks noGrp="1"/>
          </p:cNvGraphicFramePr>
          <p:nvPr>
            <p:extLst>
              <p:ext uri="{D42A27DB-BD31-4B8C-83A1-F6EECF244321}">
                <p14:modId xmlns:p14="http://schemas.microsoft.com/office/powerpoint/2010/main" val="613705082"/>
              </p:ext>
            </p:extLst>
          </p:nvPr>
        </p:nvGraphicFramePr>
        <p:xfrm>
          <a:off x="434918" y="106093"/>
          <a:ext cx="11331114" cy="1002820"/>
        </p:xfrm>
        <a:graphic>
          <a:graphicData uri="http://schemas.openxmlformats.org/drawingml/2006/table">
            <a:tbl>
              <a:tblPr firstRow="1" bandRow="1">
                <a:tableStyleId>{5C22544A-7EE6-4342-B048-85BDC9FD1C3A}</a:tableStyleId>
              </a:tblPr>
              <a:tblGrid>
                <a:gridCol w="11331114">
                  <a:extLst>
                    <a:ext uri="{9D8B030D-6E8A-4147-A177-3AD203B41FA5}">
                      <a16:colId xmlns:a16="http://schemas.microsoft.com/office/drawing/2014/main" val="164750695"/>
                    </a:ext>
                  </a:extLst>
                </a:gridCol>
              </a:tblGrid>
              <a:tr h="1002820">
                <a:tc>
                  <a:txBody>
                    <a:bodyPr/>
                    <a:lstStyle/>
                    <a:p>
                      <a:pPr algn="ctr"/>
                      <a:r>
                        <a:rPr lang="tr-TR" sz="3200" dirty="0"/>
                        <a:t>HAZIRLANAN MAKALE İÇİN UYGUN DERGİ SEÇİMİ</a:t>
                      </a:r>
                    </a:p>
                  </a:txBody>
                  <a:tcPr/>
                </a:tc>
                <a:extLst>
                  <a:ext uri="{0D108BD9-81ED-4DB2-BD59-A6C34878D82A}">
                    <a16:rowId xmlns:a16="http://schemas.microsoft.com/office/drawing/2014/main" val="2809228140"/>
                  </a:ext>
                </a:extLst>
              </a:tr>
            </a:tbl>
          </a:graphicData>
        </a:graphic>
      </p:graphicFrame>
    </p:spTree>
    <p:extLst>
      <p:ext uri="{BB962C8B-B14F-4D97-AF65-F5344CB8AC3E}">
        <p14:creationId xmlns:p14="http://schemas.microsoft.com/office/powerpoint/2010/main" val="648024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4"/>
          <p:cNvSpPr/>
          <p:nvPr/>
        </p:nvSpPr>
        <p:spPr>
          <a:xfrm>
            <a:off x="0" y="685088"/>
            <a:ext cx="12192000" cy="707886"/>
          </a:xfrm>
          <a:prstGeom prst="rect">
            <a:avLst/>
          </a:prstGeom>
        </p:spPr>
        <p:txBody>
          <a:bodyPr wrap="square" lIns="0" rIns="0" anchor="ctr">
            <a:spAutoFit/>
          </a:bodyPr>
          <a:lstStyle/>
          <a:p>
            <a:pPr algn="ctr" defTabSz="1219170"/>
            <a:r>
              <a:rPr lang="tr-TR" sz="4000" b="1" spc="225" dirty="0">
                <a:solidFill>
                  <a:srgbClr val="FF0000"/>
                </a:solidFill>
                <a:effectLst>
                  <a:outerShdw blurRad="63500" sx="102000" sy="102000" algn="ctr" rotWithShape="0">
                    <a:prstClr val="black">
                      <a:alpha val="40000"/>
                    </a:prstClr>
                  </a:outerShdw>
                </a:effectLst>
                <a:latin typeface="Roboto"/>
              </a:rPr>
              <a:t>Sunumun öne çıkanları</a:t>
            </a:r>
            <a:endParaRPr lang="en-US" sz="1600" dirty="0">
              <a:solidFill>
                <a:srgbClr val="FF0000"/>
              </a:solidFill>
              <a:latin typeface="Roboto"/>
            </a:endParaRPr>
          </a:p>
        </p:txBody>
      </p:sp>
      <p:sp>
        <p:nvSpPr>
          <p:cNvPr id="6" name="Dikdörtgen 5"/>
          <p:cNvSpPr/>
          <p:nvPr/>
        </p:nvSpPr>
        <p:spPr>
          <a:xfrm>
            <a:off x="1452880" y="1854928"/>
            <a:ext cx="219456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FF0000"/>
                </a:solidFill>
                <a:latin typeface="urw-din"/>
              </a:rPr>
              <a:t>Başlık :</a:t>
            </a:r>
            <a:endParaRPr lang="en-US" sz="2200" b="1" dirty="0">
              <a:solidFill>
                <a:srgbClr val="FF0000"/>
              </a:solidFill>
              <a:latin typeface="urw-din"/>
            </a:endParaRPr>
          </a:p>
        </p:txBody>
      </p:sp>
      <p:sp>
        <p:nvSpPr>
          <p:cNvPr id="7" name="Dikdörtgen 6"/>
          <p:cNvSpPr/>
          <p:nvPr/>
        </p:nvSpPr>
        <p:spPr>
          <a:xfrm>
            <a:off x="1452880" y="2621682"/>
            <a:ext cx="219456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C00000"/>
                </a:solidFill>
                <a:latin typeface="urw-din"/>
              </a:rPr>
              <a:t>Özet:</a:t>
            </a:r>
            <a:endParaRPr lang="en-US" sz="2200" b="1" dirty="0">
              <a:solidFill>
                <a:srgbClr val="C00000"/>
              </a:solidFill>
              <a:latin typeface="urw-din"/>
            </a:endParaRPr>
          </a:p>
        </p:txBody>
      </p:sp>
      <p:sp>
        <p:nvSpPr>
          <p:cNvPr id="8" name="Dikdörtgen 7"/>
          <p:cNvSpPr/>
          <p:nvPr/>
        </p:nvSpPr>
        <p:spPr>
          <a:xfrm>
            <a:off x="1452880" y="3388436"/>
            <a:ext cx="230632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CC3399"/>
                </a:solidFill>
                <a:latin typeface="urw-din"/>
              </a:rPr>
              <a:t>Giriş:</a:t>
            </a:r>
            <a:endParaRPr lang="en-US" sz="2200" b="1" dirty="0">
              <a:solidFill>
                <a:srgbClr val="CC3399"/>
              </a:solidFill>
              <a:latin typeface="urw-din"/>
            </a:endParaRPr>
          </a:p>
        </p:txBody>
      </p:sp>
      <p:sp>
        <p:nvSpPr>
          <p:cNvPr id="9" name="Dikdörtgen 8"/>
          <p:cNvSpPr/>
          <p:nvPr/>
        </p:nvSpPr>
        <p:spPr>
          <a:xfrm>
            <a:off x="1452880" y="4155190"/>
            <a:ext cx="219456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0070C0"/>
                </a:solidFill>
                <a:latin typeface="urw-din"/>
              </a:rPr>
              <a:t>Metot:</a:t>
            </a:r>
            <a:endParaRPr lang="en-US" sz="2200" b="1" dirty="0">
              <a:solidFill>
                <a:srgbClr val="0070C0"/>
              </a:solidFill>
              <a:latin typeface="urw-din"/>
            </a:endParaRPr>
          </a:p>
        </p:txBody>
      </p:sp>
      <p:sp>
        <p:nvSpPr>
          <p:cNvPr id="10" name="Dikdörtgen 9"/>
          <p:cNvSpPr/>
          <p:nvPr/>
        </p:nvSpPr>
        <p:spPr>
          <a:xfrm>
            <a:off x="1452880" y="4921944"/>
            <a:ext cx="219456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chemeClr val="accent2"/>
                </a:solidFill>
                <a:latin typeface="urw-din"/>
              </a:rPr>
              <a:t>Bulgular :</a:t>
            </a:r>
            <a:endParaRPr lang="en-US" sz="2200" b="1" dirty="0">
              <a:solidFill>
                <a:schemeClr val="accent2"/>
              </a:solidFill>
              <a:latin typeface="urw-din"/>
            </a:endParaRPr>
          </a:p>
        </p:txBody>
      </p:sp>
      <p:sp>
        <p:nvSpPr>
          <p:cNvPr id="11" name="Dikdörtgen 10"/>
          <p:cNvSpPr/>
          <p:nvPr/>
        </p:nvSpPr>
        <p:spPr>
          <a:xfrm>
            <a:off x="1452880" y="5688698"/>
            <a:ext cx="2194560"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00B050"/>
                </a:solidFill>
                <a:latin typeface="urw-din"/>
              </a:rPr>
              <a:t>Sonuç:</a:t>
            </a:r>
            <a:endParaRPr lang="en-US" sz="2200" b="1" dirty="0">
              <a:solidFill>
                <a:srgbClr val="00B050"/>
              </a:solidFill>
              <a:latin typeface="urw-din"/>
            </a:endParaRPr>
          </a:p>
        </p:txBody>
      </p:sp>
      <p:sp>
        <p:nvSpPr>
          <p:cNvPr id="14" name="Dikdörtgen 13"/>
          <p:cNvSpPr/>
          <p:nvPr/>
        </p:nvSpPr>
        <p:spPr>
          <a:xfrm>
            <a:off x="2872890" y="1854927"/>
            <a:ext cx="8128000" cy="430887"/>
          </a:xfrm>
          <a:prstGeom prst="rect">
            <a:avLst/>
          </a:prstGeom>
        </p:spPr>
        <p:txBody>
          <a:bodyPr wrap="square">
            <a:spAutoFit/>
          </a:bodyPr>
          <a:lstStyle/>
          <a:p>
            <a:pPr algn="just"/>
            <a:r>
              <a:rPr lang="tr-TR" sz="2200" dirty="0">
                <a:latin typeface="urw-din"/>
              </a:rPr>
              <a:t>Kısa ve bilgilendirici.</a:t>
            </a:r>
            <a:endParaRPr lang="en-US" sz="2200" dirty="0">
              <a:latin typeface="urw-din"/>
            </a:endParaRPr>
          </a:p>
        </p:txBody>
      </p:sp>
      <p:sp>
        <p:nvSpPr>
          <p:cNvPr id="15" name="Dikdörtgen 14"/>
          <p:cNvSpPr/>
          <p:nvPr/>
        </p:nvSpPr>
        <p:spPr>
          <a:xfrm>
            <a:off x="2606040" y="2621681"/>
            <a:ext cx="8128000" cy="430887"/>
          </a:xfrm>
          <a:prstGeom prst="rect">
            <a:avLst/>
          </a:prstGeom>
        </p:spPr>
        <p:txBody>
          <a:bodyPr wrap="square">
            <a:spAutoFit/>
          </a:bodyPr>
          <a:lstStyle/>
          <a:p>
            <a:pPr algn="just"/>
            <a:r>
              <a:rPr lang="en-US" sz="2200" dirty="0" err="1">
                <a:latin typeface="urw-din"/>
              </a:rPr>
              <a:t>Makalenin</a:t>
            </a:r>
            <a:r>
              <a:rPr lang="en-US" sz="2200" dirty="0">
                <a:latin typeface="urw-din"/>
              </a:rPr>
              <a:t> </a:t>
            </a:r>
            <a:r>
              <a:rPr lang="en-US" sz="2200" dirty="0" err="1">
                <a:latin typeface="urw-din"/>
              </a:rPr>
              <a:t>tamamını</a:t>
            </a:r>
            <a:r>
              <a:rPr lang="en-US" sz="2200" dirty="0">
                <a:latin typeface="urw-din"/>
              </a:rPr>
              <a:t> </a:t>
            </a:r>
            <a:r>
              <a:rPr lang="en-US" sz="2200" dirty="0" err="1">
                <a:latin typeface="urw-din"/>
              </a:rPr>
              <a:t>okumadan</a:t>
            </a:r>
            <a:r>
              <a:rPr lang="en-US" sz="2200" dirty="0">
                <a:latin typeface="urw-din"/>
              </a:rPr>
              <a:t> </a:t>
            </a:r>
            <a:r>
              <a:rPr lang="en-US" sz="2200" dirty="0" err="1">
                <a:latin typeface="urw-din"/>
              </a:rPr>
              <a:t>kolayca</a:t>
            </a:r>
            <a:r>
              <a:rPr lang="en-US" sz="2200" dirty="0">
                <a:latin typeface="urw-din"/>
              </a:rPr>
              <a:t> </a:t>
            </a:r>
            <a:r>
              <a:rPr lang="en-US" sz="2200" dirty="0" err="1">
                <a:latin typeface="urw-din"/>
              </a:rPr>
              <a:t>anlaşılabilir</a:t>
            </a:r>
            <a:r>
              <a:rPr lang="en-US" sz="2200" dirty="0">
                <a:latin typeface="urw-din"/>
              </a:rPr>
              <a:t>.</a:t>
            </a:r>
          </a:p>
        </p:txBody>
      </p:sp>
      <p:sp>
        <p:nvSpPr>
          <p:cNvPr id="16" name="Dikdörtgen 15"/>
          <p:cNvSpPr/>
          <p:nvPr/>
        </p:nvSpPr>
        <p:spPr>
          <a:xfrm>
            <a:off x="2606040" y="3395690"/>
            <a:ext cx="8128000" cy="430887"/>
          </a:xfrm>
          <a:prstGeom prst="rect">
            <a:avLst/>
          </a:prstGeom>
        </p:spPr>
        <p:txBody>
          <a:bodyPr wrap="square">
            <a:spAutoFit/>
          </a:bodyPr>
          <a:lstStyle/>
          <a:p>
            <a:pPr algn="just"/>
            <a:r>
              <a:rPr lang="tr-TR" sz="2200" dirty="0">
                <a:latin typeface="urw-din"/>
              </a:rPr>
              <a:t>Mevcut bilgi, makalenin katkısı/yeniliği.</a:t>
            </a:r>
            <a:endParaRPr lang="en-US" sz="2200" dirty="0">
              <a:latin typeface="urw-din"/>
            </a:endParaRPr>
          </a:p>
        </p:txBody>
      </p:sp>
      <p:sp>
        <p:nvSpPr>
          <p:cNvPr id="17" name="Dikdörtgen 16"/>
          <p:cNvSpPr/>
          <p:nvPr/>
        </p:nvSpPr>
        <p:spPr>
          <a:xfrm>
            <a:off x="2707341" y="4169699"/>
            <a:ext cx="9484659" cy="430887"/>
          </a:xfrm>
          <a:prstGeom prst="rect">
            <a:avLst/>
          </a:prstGeom>
        </p:spPr>
        <p:txBody>
          <a:bodyPr wrap="square">
            <a:spAutoFit/>
          </a:bodyPr>
          <a:lstStyle/>
          <a:p>
            <a:pPr algn="just"/>
            <a:r>
              <a:rPr lang="tr-TR" sz="2200" dirty="0">
                <a:latin typeface="urw-din"/>
              </a:rPr>
              <a:t>Yöntemin arka planı, ayrıntıları tekrarlamayın, açıklamaları netleştirin.</a:t>
            </a:r>
            <a:endParaRPr lang="en-US" sz="2200" dirty="0">
              <a:latin typeface="urw-din"/>
            </a:endParaRPr>
          </a:p>
        </p:txBody>
      </p:sp>
      <p:sp>
        <p:nvSpPr>
          <p:cNvPr id="18" name="Dikdörtgen 17"/>
          <p:cNvSpPr/>
          <p:nvPr/>
        </p:nvSpPr>
        <p:spPr>
          <a:xfrm>
            <a:off x="3227294" y="4911318"/>
            <a:ext cx="7877586" cy="430887"/>
          </a:xfrm>
          <a:prstGeom prst="rect">
            <a:avLst/>
          </a:prstGeom>
        </p:spPr>
        <p:txBody>
          <a:bodyPr wrap="square">
            <a:spAutoFit/>
          </a:bodyPr>
          <a:lstStyle/>
          <a:p>
            <a:pPr algn="just"/>
            <a:r>
              <a:rPr lang="tr-TR" sz="2200" dirty="0">
                <a:latin typeface="urw-din"/>
              </a:rPr>
              <a:t>Temsili ve önerilen yöntemle ilişkili.</a:t>
            </a:r>
            <a:endParaRPr lang="en-US" sz="2200" dirty="0">
              <a:latin typeface="urw-din"/>
            </a:endParaRPr>
          </a:p>
        </p:txBody>
      </p:sp>
      <p:sp>
        <p:nvSpPr>
          <p:cNvPr id="19" name="Dikdörtgen 18"/>
          <p:cNvSpPr/>
          <p:nvPr/>
        </p:nvSpPr>
        <p:spPr>
          <a:xfrm>
            <a:off x="2872890" y="5688698"/>
            <a:ext cx="8128000" cy="430887"/>
          </a:xfrm>
          <a:prstGeom prst="rect">
            <a:avLst/>
          </a:prstGeom>
        </p:spPr>
        <p:txBody>
          <a:bodyPr wrap="square">
            <a:spAutoFit/>
          </a:bodyPr>
          <a:lstStyle/>
          <a:p>
            <a:pPr algn="just"/>
            <a:r>
              <a:rPr lang="tr-TR" sz="2200" dirty="0">
                <a:latin typeface="urw-din"/>
              </a:rPr>
              <a:t>Gerekçe, uzantılar, hedeflerle ilişkilendirme.</a:t>
            </a:r>
            <a:endParaRPr lang="en-US" sz="2200" dirty="0">
              <a:latin typeface="urw-din"/>
            </a:endParaRPr>
          </a:p>
        </p:txBody>
      </p:sp>
    </p:spTree>
    <p:extLst>
      <p:ext uri="{BB962C8B-B14F-4D97-AF65-F5344CB8AC3E}">
        <p14:creationId xmlns:p14="http://schemas.microsoft.com/office/powerpoint/2010/main" val="9235964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1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B94677-DDBA-86C2-04EB-6BBB4E770711}"/>
              </a:ext>
            </a:extLst>
          </p:cNvPr>
          <p:cNvSpPr txBox="1">
            <a:spLocks/>
          </p:cNvSpPr>
          <p:nvPr/>
        </p:nvSpPr>
        <p:spPr>
          <a:xfrm>
            <a:off x="276164" y="-14034"/>
            <a:ext cx="11747500" cy="1398804"/>
          </a:xfrm>
          <a:prstGeom prst="rect">
            <a:avLst/>
          </a:prstGeom>
        </p:spPr>
        <p:txBody>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tr-TR" i="1" dirty="0">
                <a:effectLst>
                  <a:outerShdw blurRad="38100" dist="38100" dir="2700000" algn="tl">
                    <a:srgbClr val="000000">
                      <a:alpha val="43137"/>
                    </a:srgbClr>
                  </a:outerShdw>
                </a:effectLst>
              </a:rPr>
              <a:t>40 Adımda Kaliteli Bir Araştırma Makalesi Yazmak : </a:t>
            </a:r>
            <a:endParaRPr lang="en-US" i="1" dirty="0">
              <a:effectLst>
                <a:outerShdw blurRad="38100" dist="38100" dir="2700000" algn="tl">
                  <a:srgbClr val="000000">
                    <a:alpha val="43137"/>
                  </a:srgbClr>
                </a:outerShdw>
              </a:effectLst>
            </a:endParaRPr>
          </a:p>
        </p:txBody>
      </p:sp>
      <p:sp>
        <p:nvSpPr>
          <p:cNvPr id="3" name="Dikdörtgen 2">
            <a:extLst>
              <a:ext uri="{FF2B5EF4-FFF2-40B4-BE49-F238E27FC236}">
                <a16:creationId xmlns:a16="http://schemas.microsoft.com/office/drawing/2014/main" id="{54251FD9-EDAD-01E0-E6FD-CC166559F200}"/>
              </a:ext>
            </a:extLst>
          </p:cNvPr>
          <p:cNvSpPr/>
          <p:nvPr/>
        </p:nvSpPr>
        <p:spPr>
          <a:xfrm>
            <a:off x="15118" y="684755"/>
            <a:ext cx="4198620" cy="400110"/>
          </a:xfrm>
          <a:prstGeom prst="rect">
            <a:avLst/>
          </a:prstGeom>
        </p:spPr>
        <p:txBody>
          <a:bodyPr wrap="square">
            <a:spAutoFit/>
          </a:bodyPr>
          <a:lstStyle/>
          <a:p>
            <a:pPr algn="just"/>
            <a:r>
              <a:rPr lang="tr-TR" sz="2000" b="1" i="1" dirty="0">
                <a:solidFill>
                  <a:srgbClr val="FF0000"/>
                </a:solidFill>
                <a:latin typeface="urw-din"/>
              </a:rPr>
              <a:t>Taslak Oluşturma Adımları</a:t>
            </a:r>
            <a:endParaRPr lang="en-US" sz="2000" b="1" i="1" dirty="0">
              <a:solidFill>
                <a:srgbClr val="FF0000"/>
              </a:solidFill>
              <a:latin typeface="urw-din"/>
            </a:endParaRPr>
          </a:p>
        </p:txBody>
      </p:sp>
      <p:sp>
        <p:nvSpPr>
          <p:cNvPr id="4" name="Dikdörtgen 3">
            <a:extLst>
              <a:ext uri="{FF2B5EF4-FFF2-40B4-BE49-F238E27FC236}">
                <a16:creationId xmlns:a16="http://schemas.microsoft.com/office/drawing/2014/main" id="{DC9AA0B9-85C4-D0DA-5E8F-E71144D2297B}"/>
              </a:ext>
            </a:extLst>
          </p:cNvPr>
          <p:cNvSpPr/>
          <p:nvPr/>
        </p:nvSpPr>
        <p:spPr>
          <a:xfrm>
            <a:off x="4626351" y="684323"/>
            <a:ext cx="4198620" cy="400110"/>
          </a:xfrm>
          <a:prstGeom prst="rect">
            <a:avLst/>
          </a:prstGeom>
        </p:spPr>
        <p:txBody>
          <a:bodyPr wrap="square">
            <a:spAutoFit/>
          </a:bodyPr>
          <a:lstStyle/>
          <a:p>
            <a:pPr algn="just"/>
            <a:r>
              <a:rPr lang="tr-TR" sz="2000" b="1" i="1" dirty="0">
                <a:solidFill>
                  <a:srgbClr val="FF0000"/>
                </a:solidFill>
                <a:latin typeface="urw-din"/>
              </a:rPr>
              <a:t>Revize Etme Adımları</a:t>
            </a:r>
            <a:endParaRPr lang="en-US" sz="2000" b="1" i="1" dirty="0">
              <a:solidFill>
                <a:srgbClr val="FF0000"/>
              </a:solidFill>
              <a:latin typeface="urw-din"/>
            </a:endParaRPr>
          </a:p>
        </p:txBody>
      </p:sp>
      <p:sp>
        <p:nvSpPr>
          <p:cNvPr id="5" name="Dikdörtgen 4">
            <a:extLst>
              <a:ext uri="{FF2B5EF4-FFF2-40B4-BE49-F238E27FC236}">
                <a16:creationId xmlns:a16="http://schemas.microsoft.com/office/drawing/2014/main" id="{39D2F8D7-F6A5-7464-D117-A73A4B0BD50A}"/>
              </a:ext>
            </a:extLst>
          </p:cNvPr>
          <p:cNvSpPr/>
          <p:nvPr/>
        </p:nvSpPr>
        <p:spPr>
          <a:xfrm>
            <a:off x="8630834" y="684323"/>
            <a:ext cx="3612114" cy="400110"/>
          </a:xfrm>
          <a:prstGeom prst="rect">
            <a:avLst/>
          </a:prstGeom>
        </p:spPr>
        <p:txBody>
          <a:bodyPr wrap="square">
            <a:spAutoFit/>
          </a:bodyPr>
          <a:lstStyle/>
          <a:p>
            <a:pPr algn="just"/>
            <a:r>
              <a:rPr lang="tr-TR" sz="2000" b="1" i="1" dirty="0">
                <a:solidFill>
                  <a:srgbClr val="FF0000"/>
                </a:solidFill>
                <a:latin typeface="urw-din"/>
              </a:rPr>
              <a:t>Yazım Denetimi Adımları</a:t>
            </a:r>
            <a:endParaRPr lang="en-US" sz="2000" b="1" i="1" dirty="0">
              <a:solidFill>
                <a:srgbClr val="FF0000"/>
              </a:solidFill>
              <a:latin typeface="urw-din"/>
            </a:endParaRPr>
          </a:p>
        </p:txBody>
      </p:sp>
      <p:sp>
        <p:nvSpPr>
          <p:cNvPr id="6" name="Dikdörtgen 5">
            <a:extLst>
              <a:ext uri="{FF2B5EF4-FFF2-40B4-BE49-F238E27FC236}">
                <a16:creationId xmlns:a16="http://schemas.microsoft.com/office/drawing/2014/main" id="{4934481B-6228-1E16-FD42-8ECDD1536A94}"/>
              </a:ext>
            </a:extLst>
          </p:cNvPr>
          <p:cNvSpPr/>
          <p:nvPr/>
        </p:nvSpPr>
        <p:spPr>
          <a:xfrm>
            <a:off x="39187" y="1085364"/>
            <a:ext cx="4653229" cy="5726696"/>
          </a:xfrm>
          <a:prstGeom prst="rect">
            <a:avLst/>
          </a:prstGeom>
        </p:spPr>
        <p:txBody>
          <a:bodyPr wrap="square">
            <a:spAutoFit/>
          </a:bodyPr>
          <a:lstStyle/>
          <a:p>
            <a:pPr algn="just">
              <a:lnSpc>
                <a:spcPct val="114000"/>
              </a:lnSpc>
            </a:pPr>
            <a:r>
              <a:rPr lang="tr-TR" sz="1400" b="1" dirty="0">
                <a:solidFill>
                  <a:schemeClr val="accent3">
                    <a:lumMod val="75000"/>
                  </a:schemeClr>
                </a:solidFill>
                <a:latin typeface="urw-din"/>
              </a:rPr>
              <a:t>ADIM 1 </a:t>
            </a:r>
            <a:r>
              <a:rPr lang="tr-TR" sz="1400" dirty="0">
                <a:latin typeface="urw-din"/>
              </a:rPr>
              <a:t>Bir çalışma başlığı oluşturun.	</a:t>
            </a:r>
          </a:p>
          <a:p>
            <a:pPr algn="just">
              <a:lnSpc>
                <a:spcPct val="114000"/>
              </a:lnSpc>
            </a:pPr>
            <a:r>
              <a:rPr lang="tr-TR" sz="1400" b="1" dirty="0">
                <a:solidFill>
                  <a:schemeClr val="accent3">
                    <a:lumMod val="75000"/>
                  </a:schemeClr>
                </a:solidFill>
                <a:latin typeface="urw-din"/>
              </a:rPr>
              <a:t>ADIM 2 </a:t>
            </a:r>
            <a:r>
              <a:rPr lang="tr-TR" sz="1400" dirty="0">
                <a:latin typeface="urw-din"/>
              </a:rPr>
              <a:t>Konuyu tanıtın ve terminolojiyi tanımlayın.</a:t>
            </a:r>
          </a:p>
          <a:p>
            <a:pPr algn="just">
              <a:lnSpc>
                <a:spcPct val="114000"/>
              </a:lnSpc>
            </a:pPr>
            <a:r>
              <a:rPr lang="tr-TR" sz="1400" b="1" dirty="0">
                <a:solidFill>
                  <a:schemeClr val="accent3">
                    <a:lumMod val="75000"/>
                  </a:schemeClr>
                </a:solidFill>
                <a:latin typeface="urw-din"/>
              </a:rPr>
              <a:t>ADIM 3 </a:t>
            </a:r>
            <a:r>
              <a:rPr lang="tr-TR" sz="1400" dirty="0">
                <a:latin typeface="urw-din"/>
              </a:rPr>
              <a:t>Konunun neden önemli olduğunu vurgulayın.</a:t>
            </a:r>
          </a:p>
          <a:p>
            <a:pPr algn="just">
              <a:lnSpc>
                <a:spcPct val="114000"/>
              </a:lnSpc>
            </a:pPr>
            <a:r>
              <a:rPr lang="tr-TR" sz="1400" b="1" dirty="0">
                <a:solidFill>
                  <a:schemeClr val="accent3">
                    <a:lumMod val="75000"/>
                  </a:schemeClr>
                </a:solidFill>
                <a:latin typeface="urw-din"/>
              </a:rPr>
              <a:t>ADIM 4 </a:t>
            </a:r>
            <a:r>
              <a:rPr lang="tr-TR" sz="1400" dirty="0">
                <a:latin typeface="urw-din"/>
              </a:rPr>
              <a:t>Mevcut bilgilerle ilişkilendirin: neler yapıldı?</a:t>
            </a:r>
          </a:p>
          <a:p>
            <a:pPr algn="just">
              <a:lnSpc>
                <a:spcPct val="114000"/>
              </a:lnSpc>
            </a:pPr>
            <a:r>
              <a:rPr lang="tr-TR" sz="1400" b="1" dirty="0">
                <a:solidFill>
                  <a:schemeClr val="accent3">
                    <a:lumMod val="75000"/>
                  </a:schemeClr>
                </a:solidFill>
                <a:latin typeface="urw-din"/>
              </a:rPr>
              <a:t>ADIM 5 </a:t>
            </a:r>
            <a:r>
              <a:rPr lang="tr-TR" sz="1400" dirty="0">
                <a:latin typeface="urw-din"/>
              </a:rPr>
              <a:t>Boşluğu belirtin: Ne yapılması gerekiyor?	</a:t>
            </a:r>
          </a:p>
          <a:p>
            <a:pPr algn="just">
              <a:lnSpc>
                <a:spcPct val="114000"/>
              </a:lnSpc>
            </a:pPr>
            <a:r>
              <a:rPr lang="tr-TR" sz="1400" b="1" dirty="0">
                <a:solidFill>
                  <a:schemeClr val="accent3">
                    <a:lumMod val="75000"/>
                  </a:schemeClr>
                </a:solidFill>
                <a:latin typeface="urw-din"/>
              </a:rPr>
              <a:t>ADIM 6 </a:t>
            </a:r>
            <a:r>
              <a:rPr lang="tr-TR" sz="1400" dirty="0">
                <a:latin typeface="urw-din"/>
              </a:rPr>
              <a:t>Araştırma soruları oluşturun.</a:t>
            </a:r>
          </a:p>
          <a:p>
            <a:pPr algn="just">
              <a:lnSpc>
                <a:spcPct val="114000"/>
              </a:lnSpc>
            </a:pPr>
            <a:r>
              <a:rPr lang="tr-TR" sz="1400" b="1" dirty="0">
                <a:solidFill>
                  <a:schemeClr val="accent3">
                    <a:lumMod val="75000"/>
                  </a:schemeClr>
                </a:solidFill>
                <a:latin typeface="urw-din"/>
              </a:rPr>
              <a:t>ADIM 7 </a:t>
            </a:r>
            <a:r>
              <a:rPr lang="tr-TR" sz="1400" dirty="0">
                <a:latin typeface="urw-din"/>
              </a:rPr>
              <a:t>Amaç ve hedefleri belirtin.</a:t>
            </a:r>
          </a:p>
          <a:p>
            <a:pPr algn="just">
              <a:lnSpc>
                <a:spcPct val="114000"/>
              </a:lnSpc>
            </a:pPr>
            <a:r>
              <a:rPr lang="tr-TR" sz="1400" b="1" dirty="0">
                <a:solidFill>
                  <a:schemeClr val="accent3">
                    <a:lumMod val="75000"/>
                  </a:schemeClr>
                </a:solidFill>
                <a:latin typeface="urw-din"/>
              </a:rPr>
              <a:t>ADIM 8 </a:t>
            </a:r>
            <a:r>
              <a:rPr lang="tr-TR" sz="1400" dirty="0">
                <a:latin typeface="urw-din"/>
              </a:rPr>
              <a:t>Metodolojik adımları listeleyin.</a:t>
            </a:r>
          </a:p>
          <a:p>
            <a:pPr algn="just">
              <a:lnSpc>
                <a:spcPct val="114000"/>
              </a:lnSpc>
            </a:pPr>
            <a:r>
              <a:rPr lang="tr-TR" sz="1400" b="1" dirty="0">
                <a:solidFill>
                  <a:schemeClr val="accent3">
                    <a:lumMod val="75000"/>
                  </a:schemeClr>
                </a:solidFill>
                <a:latin typeface="urw-din"/>
              </a:rPr>
              <a:t>ADIM 9 </a:t>
            </a:r>
            <a:r>
              <a:rPr lang="tr-TR" sz="1400" dirty="0">
                <a:latin typeface="urw-din"/>
              </a:rPr>
              <a:t>Kullanılan metodolojinin arkasındaki teoriyi açıklayın.</a:t>
            </a:r>
          </a:p>
          <a:p>
            <a:pPr algn="just">
              <a:lnSpc>
                <a:spcPct val="114000"/>
              </a:lnSpc>
            </a:pPr>
            <a:r>
              <a:rPr lang="tr-TR" sz="1400" b="1" dirty="0">
                <a:solidFill>
                  <a:schemeClr val="accent3">
                    <a:lumMod val="75000"/>
                  </a:schemeClr>
                </a:solidFill>
                <a:latin typeface="urw-din"/>
              </a:rPr>
              <a:t>ADIM 10 </a:t>
            </a:r>
            <a:r>
              <a:rPr lang="tr-TR" sz="1400" dirty="0">
                <a:latin typeface="urw-din"/>
              </a:rPr>
              <a:t>Deney düzeneğini tanımlayın.</a:t>
            </a:r>
          </a:p>
          <a:p>
            <a:pPr algn="just">
              <a:lnSpc>
                <a:spcPct val="114000"/>
              </a:lnSpc>
            </a:pPr>
            <a:r>
              <a:rPr lang="tr-TR" sz="1400" b="1" dirty="0">
                <a:solidFill>
                  <a:schemeClr val="accent3">
                    <a:lumMod val="75000"/>
                  </a:schemeClr>
                </a:solidFill>
                <a:latin typeface="urw-din"/>
              </a:rPr>
              <a:t>ADIM 11 </a:t>
            </a:r>
            <a:r>
              <a:rPr lang="tr-TR" sz="1400" dirty="0">
                <a:latin typeface="urw-din"/>
              </a:rPr>
              <a:t>Amaca uygun teknik detaylar verin.</a:t>
            </a:r>
          </a:p>
          <a:p>
            <a:pPr algn="just">
              <a:lnSpc>
                <a:spcPct val="114000"/>
              </a:lnSpc>
            </a:pPr>
            <a:r>
              <a:rPr lang="tr-TR" sz="1400" b="1" dirty="0">
                <a:solidFill>
                  <a:schemeClr val="accent3">
                    <a:lumMod val="75000"/>
                  </a:schemeClr>
                </a:solidFill>
                <a:latin typeface="urw-din"/>
              </a:rPr>
              <a:t>ADIM 12 </a:t>
            </a:r>
            <a:r>
              <a:rPr lang="tr-TR" sz="1400" dirty="0">
                <a:latin typeface="urw-din"/>
              </a:rPr>
              <a:t>Özet sonuçları verin.</a:t>
            </a:r>
          </a:p>
          <a:p>
            <a:pPr algn="just">
              <a:lnSpc>
                <a:spcPct val="114000"/>
              </a:lnSpc>
            </a:pPr>
            <a:r>
              <a:rPr lang="tr-TR" sz="1400" b="1" dirty="0">
                <a:solidFill>
                  <a:schemeClr val="accent3">
                    <a:lumMod val="75000"/>
                  </a:schemeClr>
                </a:solidFill>
                <a:latin typeface="urw-din"/>
              </a:rPr>
              <a:t>ADIM 13 </a:t>
            </a:r>
            <a:r>
              <a:rPr lang="tr-TR" sz="1400" dirty="0">
                <a:latin typeface="urw-din"/>
              </a:rPr>
              <a:t>Farklı sonuçları karşılaştırın.</a:t>
            </a:r>
          </a:p>
          <a:p>
            <a:pPr algn="just">
              <a:lnSpc>
                <a:spcPct val="114000"/>
              </a:lnSpc>
            </a:pPr>
            <a:r>
              <a:rPr lang="tr-TR" sz="1400" b="1" dirty="0">
                <a:solidFill>
                  <a:schemeClr val="accent3">
                    <a:lumMod val="75000"/>
                  </a:schemeClr>
                </a:solidFill>
                <a:latin typeface="urw-din"/>
              </a:rPr>
              <a:t>ADIM 14 </a:t>
            </a:r>
            <a:r>
              <a:rPr lang="tr-TR" sz="1400" dirty="0">
                <a:latin typeface="urw-din"/>
              </a:rPr>
              <a:t>Ana keşiflere odaklanın.</a:t>
            </a:r>
          </a:p>
          <a:p>
            <a:pPr algn="just">
              <a:lnSpc>
                <a:spcPct val="114000"/>
              </a:lnSpc>
            </a:pPr>
            <a:r>
              <a:rPr lang="tr-TR" sz="1400" b="1" dirty="0">
                <a:solidFill>
                  <a:schemeClr val="accent3">
                    <a:lumMod val="75000"/>
                  </a:schemeClr>
                </a:solidFill>
                <a:latin typeface="urw-din"/>
              </a:rPr>
              <a:t>ADIM 15 </a:t>
            </a:r>
            <a:r>
              <a:rPr lang="tr-TR" sz="1400" dirty="0">
                <a:latin typeface="urw-din"/>
              </a:rPr>
              <a:t>Araştırma sorularını yanıtlayın (sonuçlar)ç</a:t>
            </a:r>
          </a:p>
          <a:p>
            <a:pPr algn="just">
              <a:lnSpc>
                <a:spcPct val="114000"/>
              </a:lnSpc>
            </a:pPr>
            <a:r>
              <a:rPr lang="tr-TR" sz="1400" b="1" dirty="0">
                <a:solidFill>
                  <a:schemeClr val="accent3">
                    <a:lumMod val="75000"/>
                  </a:schemeClr>
                </a:solidFill>
                <a:latin typeface="urw-din"/>
              </a:rPr>
              <a:t>ADIM 16 </a:t>
            </a:r>
            <a:r>
              <a:rPr lang="tr-TR" sz="1400" dirty="0">
                <a:latin typeface="urw-din"/>
              </a:rPr>
              <a:t>Yanıtları destekleyin ve savunun.</a:t>
            </a:r>
          </a:p>
          <a:p>
            <a:pPr algn="just">
              <a:lnSpc>
                <a:spcPct val="114000"/>
              </a:lnSpc>
            </a:pPr>
            <a:r>
              <a:rPr lang="tr-TR" sz="1400" b="1" dirty="0">
                <a:solidFill>
                  <a:schemeClr val="accent3">
                    <a:lumMod val="75000"/>
                  </a:schemeClr>
                </a:solidFill>
                <a:latin typeface="urw-din"/>
              </a:rPr>
              <a:t>ADIM 17 </a:t>
            </a:r>
            <a:r>
              <a:rPr lang="tr-TR" sz="1400" dirty="0">
                <a:latin typeface="urw-din"/>
              </a:rPr>
              <a:t>Çelişkili sonuçları, beklenmedik bulguları ve diğer </a:t>
            </a:r>
          </a:p>
          <a:p>
            <a:pPr algn="just">
              <a:lnSpc>
                <a:spcPct val="114000"/>
              </a:lnSpc>
            </a:pPr>
            <a:r>
              <a:rPr lang="tr-TR" sz="1400" dirty="0">
                <a:latin typeface="urw-din"/>
              </a:rPr>
              <a:t>araştırmalarla uyuşmazlıkları açıklayın.</a:t>
            </a:r>
          </a:p>
          <a:p>
            <a:pPr algn="just">
              <a:lnSpc>
                <a:spcPct val="114000"/>
              </a:lnSpc>
            </a:pPr>
            <a:r>
              <a:rPr lang="tr-TR" sz="1400" b="1" dirty="0">
                <a:solidFill>
                  <a:schemeClr val="accent3">
                    <a:lumMod val="75000"/>
                  </a:schemeClr>
                </a:solidFill>
                <a:latin typeface="urw-din"/>
              </a:rPr>
              <a:t>ADIM 18 </a:t>
            </a:r>
            <a:r>
              <a:rPr lang="tr-TR" sz="1400" dirty="0">
                <a:latin typeface="urw-din"/>
              </a:rPr>
              <a:t>Çalışmanın sınırlarını ve bariyerlerini belirtin.</a:t>
            </a:r>
          </a:p>
          <a:p>
            <a:pPr algn="just">
              <a:lnSpc>
                <a:spcPct val="114000"/>
              </a:lnSpc>
            </a:pPr>
            <a:r>
              <a:rPr lang="tr-TR" sz="1400" b="1" dirty="0">
                <a:solidFill>
                  <a:schemeClr val="accent3">
                    <a:lumMod val="75000"/>
                  </a:schemeClr>
                </a:solidFill>
                <a:latin typeface="urw-din"/>
              </a:rPr>
              <a:t>ADIM 19 </a:t>
            </a:r>
            <a:r>
              <a:rPr lang="tr-TR" sz="1400" dirty="0">
                <a:latin typeface="urw-din"/>
              </a:rPr>
              <a:t>Bulguların önemini belirtin.</a:t>
            </a:r>
          </a:p>
          <a:p>
            <a:pPr algn="just">
              <a:lnSpc>
                <a:spcPct val="114000"/>
              </a:lnSpc>
            </a:pPr>
            <a:r>
              <a:rPr lang="tr-TR" sz="1400" b="1" dirty="0">
                <a:solidFill>
                  <a:schemeClr val="accent3">
                    <a:lumMod val="75000"/>
                  </a:schemeClr>
                </a:solidFill>
                <a:latin typeface="urw-din"/>
              </a:rPr>
              <a:t>ADIM 20 </a:t>
            </a:r>
            <a:r>
              <a:rPr lang="tr-TR" sz="1400" dirty="0">
                <a:latin typeface="urw-din"/>
              </a:rPr>
              <a:t>Yeniliğe vurgu yapın.</a:t>
            </a:r>
          </a:p>
          <a:p>
            <a:pPr algn="just">
              <a:lnSpc>
                <a:spcPct val="114000"/>
              </a:lnSpc>
            </a:pPr>
            <a:r>
              <a:rPr lang="tr-TR" sz="1400" b="1" dirty="0">
                <a:solidFill>
                  <a:schemeClr val="accent3">
                    <a:lumMod val="75000"/>
                  </a:schemeClr>
                </a:solidFill>
                <a:latin typeface="urw-din"/>
              </a:rPr>
              <a:t>ADIM 21 </a:t>
            </a:r>
            <a:r>
              <a:rPr lang="tr-TR" sz="1400" dirty="0">
                <a:latin typeface="urw-din"/>
              </a:rPr>
              <a:t>Daha fazla araştırma yapılacağını belirtin.</a:t>
            </a:r>
          </a:p>
          <a:p>
            <a:pPr algn="just">
              <a:lnSpc>
                <a:spcPct val="114000"/>
              </a:lnSpc>
            </a:pPr>
            <a:r>
              <a:rPr lang="tr-TR" sz="1400" b="1" dirty="0">
                <a:solidFill>
                  <a:schemeClr val="accent3">
                    <a:lumMod val="75000"/>
                  </a:schemeClr>
                </a:solidFill>
                <a:latin typeface="urw-din"/>
              </a:rPr>
              <a:t>ADIM 22 </a:t>
            </a:r>
            <a:r>
              <a:rPr lang="tr-TR" sz="1400" dirty="0">
                <a:latin typeface="urw-din"/>
              </a:rPr>
              <a:t>Özet: ne yapıldı, ne bulundu ve sonuçlar nelerdir?</a:t>
            </a:r>
          </a:p>
        </p:txBody>
      </p:sp>
      <p:sp>
        <p:nvSpPr>
          <p:cNvPr id="7" name="Dikdörtgen 6">
            <a:extLst>
              <a:ext uri="{FF2B5EF4-FFF2-40B4-BE49-F238E27FC236}">
                <a16:creationId xmlns:a16="http://schemas.microsoft.com/office/drawing/2014/main" id="{323033A2-1862-5F98-3FF3-ABC555DC7C11}"/>
              </a:ext>
            </a:extLst>
          </p:cNvPr>
          <p:cNvSpPr/>
          <p:nvPr/>
        </p:nvSpPr>
        <p:spPr>
          <a:xfrm>
            <a:off x="4626351" y="1123062"/>
            <a:ext cx="4004483" cy="4253216"/>
          </a:xfrm>
          <a:prstGeom prst="rect">
            <a:avLst/>
          </a:prstGeom>
        </p:spPr>
        <p:txBody>
          <a:bodyPr wrap="square">
            <a:spAutoFit/>
          </a:bodyPr>
          <a:lstStyle/>
          <a:p>
            <a:pPr>
              <a:lnSpc>
                <a:spcPct val="114000"/>
              </a:lnSpc>
            </a:pPr>
            <a:r>
              <a:rPr lang="tr-TR" sz="1400" b="1" dirty="0">
                <a:solidFill>
                  <a:schemeClr val="accent3">
                    <a:lumMod val="75000"/>
                  </a:schemeClr>
                </a:solidFill>
                <a:latin typeface="urw-din"/>
              </a:rPr>
              <a:t>ADIM 23 </a:t>
            </a:r>
            <a:r>
              <a:rPr lang="tr-TR" sz="1400" dirty="0">
                <a:latin typeface="urw-din"/>
              </a:rPr>
              <a:t>Başlık açık mı ve içerik ile ana bulguları yansıtıyor mu?</a:t>
            </a:r>
          </a:p>
          <a:p>
            <a:pPr>
              <a:lnSpc>
                <a:spcPct val="114000"/>
              </a:lnSpc>
            </a:pPr>
            <a:r>
              <a:rPr lang="tr-TR" sz="1400" b="1" dirty="0">
                <a:solidFill>
                  <a:schemeClr val="accent3">
                    <a:lumMod val="75000"/>
                  </a:schemeClr>
                </a:solidFill>
                <a:latin typeface="urw-din"/>
              </a:rPr>
              <a:t>ADIM 24 </a:t>
            </a:r>
            <a:r>
              <a:rPr lang="tr-TR" sz="1400" dirty="0">
                <a:latin typeface="urw-din"/>
              </a:rPr>
              <a:t>Anahtar terimler anlaşılır ve bilindik mi?</a:t>
            </a:r>
          </a:p>
          <a:p>
            <a:pPr>
              <a:lnSpc>
                <a:spcPct val="114000"/>
              </a:lnSpc>
            </a:pPr>
            <a:r>
              <a:rPr lang="tr-TR" sz="1400" b="1" dirty="0">
                <a:solidFill>
                  <a:schemeClr val="accent3">
                    <a:lumMod val="75000"/>
                  </a:schemeClr>
                </a:solidFill>
                <a:latin typeface="urw-din"/>
              </a:rPr>
              <a:t>ADIM 25 </a:t>
            </a:r>
            <a:r>
              <a:rPr lang="tr-TR" sz="1400" dirty="0">
                <a:latin typeface="urw-din"/>
              </a:rPr>
              <a:t>Hedefler açık ve hedef kitleyle ilgili mi?</a:t>
            </a:r>
          </a:p>
          <a:p>
            <a:pPr>
              <a:lnSpc>
                <a:spcPct val="114000"/>
              </a:lnSpc>
            </a:pPr>
            <a:r>
              <a:rPr lang="tr-TR" sz="1400" b="1" dirty="0">
                <a:solidFill>
                  <a:schemeClr val="accent3">
                    <a:lumMod val="75000"/>
                  </a:schemeClr>
                </a:solidFill>
                <a:latin typeface="urw-din"/>
              </a:rPr>
              <a:t>ADIM 26 </a:t>
            </a:r>
            <a:r>
              <a:rPr lang="tr-TR" sz="1400" dirty="0">
                <a:latin typeface="urw-din"/>
              </a:rPr>
              <a:t>Tüm değişkenler, teknikler ve malzemeler listelenmiş, açıklanmış ve mevcut bilgilerle ilişkilendirilmiş mi - sonuçlar tekrarlanabilir mi?</a:t>
            </a:r>
          </a:p>
          <a:p>
            <a:pPr>
              <a:lnSpc>
                <a:spcPct val="114000"/>
              </a:lnSpc>
            </a:pPr>
            <a:r>
              <a:rPr lang="tr-TR" sz="1400" b="1" dirty="0">
                <a:solidFill>
                  <a:schemeClr val="accent3">
                    <a:lumMod val="75000"/>
                  </a:schemeClr>
                </a:solidFill>
                <a:latin typeface="urw-din"/>
              </a:rPr>
              <a:t>ADIM 27 </a:t>
            </a:r>
            <a:r>
              <a:rPr lang="tr-TR" sz="1400" dirty="0">
                <a:latin typeface="urw-din"/>
              </a:rPr>
              <a:t>Tüm sonuçlar ve karşılaştırmalar sorulan sorularla/hedeflerle ilgili mi?</a:t>
            </a:r>
          </a:p>
          <a:p>
            <a:pPr>
              <a:lnSpc>
                <a:spcPct val="114000"/>
              </a:lnSpc>
            </a:pPr>
            <a:r>
              <a:rPr lang="tr-TR" sz="1400" b="1" dirty="0">
                <a:solidFill>
                  <a:schemeClr val="accent3">
                    <a:lumMod val="75000"/>
                  </a:schemeClr>
                </a:solidFill>
                <a:latin typeface="urw-din"/>
              </a:rPr>
              <a:t>ADIM 28 </a:t>
            </a:r>
            <a:r>
              <a:rPr lang="tr-TR" sz="1400" dirty="0">
                <a:latin typeface="urw-din"/>
              </a:rPr>
              <a:t>Bazı ifadeler ve bulgular metinde, tablolarda ve şekillerde tekrar ediyor mu?</a:t>
            </a:r>
          </a:p>
          <a:p>
            <a:pPr>
              <a:lnSpc>
                <a:spcPct val="114000"/>
              </a:lnSpc>
            </a:pPr>
            <a:r>
              <a:rPr lang="tr-TR" sz="1400" b="1" dirty="0">
                <a:solidFill>
                  <a:schemeClr val="accent3">
                    <a:lumMod val="75000"/>
                  </a:schemeClr>
                </a:solidFill>
                <a:latin typeface="urw-din"/>
              </a:rPr>
              <a:t>ADIM 29 </a:t>
            </a:r>
            <a:r>
              <a:rPr lang="tr-TR" sz="1400" dirty="0">
                <a:latin typeface="urw-din"/>
              </a:rPr>
              <a:t>Sonuçlar sorulan soruları yansıtıyor mu?</a:t>
            </a:r>
          </a:p>
          <a:p>
            <a:pPr>
              <a:lnSpc>
                <a:spcPct val="114000"/>
              </a:lnSpc>
            </a:pPr>
            <a:r>
              <a:rPr lang="tr-TR" sz="1400" b="1" dirty="0">
                <a:solidFill>
                  <a:schemeClr val="accent3">
                    <a:lumMod val="75000"/>
                  </a:schemeClr>
                </a:solidFill>
                <a:latin typeface="urw-din"/>
              </a:rPr>
              <a:t>ADIM 30 </a:t>
            </a:r>
            <a:r>
              <a:rPr lang="tr-TR" sz="1400" dirty="0">
                <a:latin typeface="urw-din"/>
              </a:rPr>
              <a:t>Bulgular bilim camiası tarafından kabul edilebilir mi?</a:t>
            </a:r>
          </a:p>
          <a:p>
            <a:pPr>
              <a:lnSpc>
                <a:spcPct val="114000"/>
              </a:lnSpc>
            </a:pPr>
            <a:r>
              <a:rPr lang="tr-TR" sz="1400" b="1" dirty="0">
                <a:solidFill>
                  <a:schemeClr val="accent3">
                    <a:lumMod val="75000"/>
                  </a:schemeClr>
                </a:solidFill>
                <a:latin typeface="urw-din"/>
              </a:rPr>
              <a:t>ADIM 31 </a:t>
            </a:r>
            <a:r>
              <a:rPr lang="tr-TR" sz="1400" dirty="0">
                <a:latin typeface="urw-din"/>
              </a:rPr>
              <a:t>Metin tutarlı, açık ve belirli bir soruna/konuya odaklanmış mı?</a:t>
            </a:r>
          </a:p>
          <a:p>
            <a:pPr>
              <a:lnSpc>
                <a:spcPct val="114000"/>
              </a:lnSpc>
            </a:pPr>
            <a:r>
              <a:rPr lang="tr-TR" sz="1400" b="1" dirty="0">
                <a:solidFill>
                  <a:schemeClr val="accent3">
                    <a:lumMod val="75000"/>
                  </a:schemeClr>
                </a:solidFill>
                <a:latin typeface="urw-din"/>
              </a:rPr>
              <a:t>ADIM 32 </a:t>
            </a:r>
            <a:r>
              <a:rPr lang="tr-TR" sz="1400" dirty="0">
                <a:latin typeface="urw-din"/>
              </a:rPr>
              <a:t>Özet tek başına ana konuyu yansıtıyor mu?</a:t>
            </a:r>
          </a:p>
        </p:txBody>
      </p:sp>
      <p:sp>
        <p:nvSpPr>
          <p:cNvPr id="8" name="Dikdörtgen 7">
            <a:extLst>
              <a:ext uri="{FF2B5EF4-FFF2-40B4-BE49-F238E27FC236}">
                <a16:creationId xmlns:a16="http://schemas.microsoft.com/office/drawing/2014/main" id="{25D96224-EF83-E426-BB40-E7B0941E90DD}"/>
              </a:ext>
            </a:extLst>
          </p:cNvPr>
          <p:cNvSpPr/>
          <p:nvPr/>
        </p:nvSpPr>
        <p:spPr>
          <a:xfrm>
            <a:off x="8630834" y="1057835"/>
            <a:ext cx="3612114" cy="4498796"/>
          </a:xfrm>
          <a:prstGeom prst="rect">
            <a:avLst/>
          </a:prstGeom>
        </p:spPr>
        <p:txBody>
          <a:bodyPr wrap="square">
            <a:spAutoFit/>
          </a:bodyPr>
          <a:lstStyle/>
          <a:p>
            <a:pPr>
              <a:lnSpc>
                <a:spcPct val="114000"/>
              </a:lnSpc>
            </a:pPr>
            <a:r>
              <a:rPr lang="tr-TR" sz="1400" b="1" dirty="0">
                <a:solidFill>
                  <a:schemeClr val="accent3">
                    <a:lumMod val="75000"/>
                  </a:schemeClr>
                </a:solidFill>
                <a:latin typeface="urw-din"/>
              </a:rPr>
              <a:t>ADIM 33 </a:t>
            </a:r>
            <a:r>
              <a:rPr lang="tr-TR" sz="1400" dirty="0">
                <a:latin typeface="urw-din"/>
              </a:rPr>
              <a:t>Uygun zaman kipleri ve edilgen yapılar kullanılmış mı?</a:t>
            </a:r>
          </a:p>
          <a:p>
            <a:pPr>
              <a:lnSpc>
                <a:spcPct val="114000"/>
              </a:lnSpc>
            </a:pPr>
            <a:r>
              <a:rPr lang="tr-TR" sz="1400" b="1" dirty="0">
                <a:solidFill>
                  <a:schemeClr val="accent3">
                    <a:lumMod val="75000"/>
                  </a:schemeClr>
                </a:solidFill>
                <a:latin typeface="urw-din"/>
              </a:rPr>
              <a:t>ADIM 34 </a:t>
            </a:r>
            <a:r>
              <a:rPr lang="tr-TR" sz="1400" dirty="0">
                <a:latin typeface="urw-din"/>
              </a:rPr>
              <a:t>Tüm denklemler matematiksel olarak doğru mu ve metin içinde açıklanmış mı?</a:t>
            </a:r>
          </a:p>
          <a:p>
            <a:pPr>
              <a:lnSpc>
                <a:spcPct val="114000"/>
              </a:lnSpc>
            </a:pPr>
            <a:r>
              <a:rPr lang="tr-TR" sz="1400" b="1" dirty="0">
                <a:solidFill>
                  <a:schemeClr val="accent3">
                    <a:lumMod val="75000"/>
                  </a:schemeClr>
                </a:solidFill>
                <a:latin typeface="urw-din"/>
              </a:rPr>
              <a:t>ADIM 35 </a:t>
            </a:r>
            <a:r>
              <a:rPr lang="tr-TR" sz="1400" dirty="0">
                <a:latin typeface="urw-din"/>
              </a:rPr>
              <a:t>Tüm kısaltmalar açıklanmış mı?</a:t>
            </a:r>
          </a:p>
          <a:p>
            <a:pPr>
              <a:lnSpc>
                <a:spcPct val="114000"/>
              </a:lnSpc>
            </a:pPr>
            <a:r>
              <a:rPr lang="tr-TR" sz="1400" b="1" dirty="0">
                <a:solidFill>
                  <a:schemeClr val="accent3">
                    <a:lumMod val="75000"/>
                  </a:schemeClr>
                </a:solidFill>
                <a:latin typeface="urw-din"/>
              </a:rPr>
              <a:t>ADIM 36 </a:t>
            </a:r>
            <a:r>
              <a:rPr lang="tr-TR" sz="1400" dirty="0">
                <a:latin typeface="urw-din"/>
              </a:rPr>
              <a:t>"Çok", "daha iyi", "olabilir", "görünüyor", "daha fazla" kelimelerini tekrar gözden geçirin, ikna ve izlenim ifadelerini sık kullanmaktan kaçının.</a:t>
            </a:r>
          </a:p>
          <a:p>
            <a:pPr>
              <a:lnSpc>
                <a:spcPct val="114000"/>
              </a:lnSpc>
            </a:pPr>
            <a:r>
              <a:rPr lang="tr-TR" sz="1400" b="1" dirty="0">
                <a:solidFill>
                  <a:schemeClr val="accent3">
                    <a:lumMod val="75000"/>
                  </a:schemeClr>
                </a:solidFill>
                <a:latin typeface="urw-din"/>
              </a:rPr>
              <a:t>ADIM 37 </a:t>
            </a:r>
            <a:r>
              <a:rPr lang="tr-TR" sz="1400" dirty="0">
                <a:latin typeface="urw-din"/>
              </a:rPr>
              <a:t>Tüm kısaltmalar, ölçüm birimleri, değişkenler ve teknikler uluslararası (SI) standartlarda mı ? </a:t>
            </a:r>
          </a:p>
          <a:p>
            <a:pPr>
              <a:lnSpc>
                <a:spcPct val="114000"/>
              </a:lnSpc>
            </a:pPr>
            <a:r>
              <a:rPr lang="tr-TR" sz="1400" b="1" dirty="0">
                <a:solidFill>
                  <a:schemeClr val="accent3">
                    <a:lumMod val="75000"/>
                  </a:schemeClr>
                </a:solidFill>
                <a:latin typeface="urw-din"/>
              </a:rPr>
              <a:t>ADIM 38 </a:t>
            </a:r>
            <a:r>
              <a:rPr lang="tr-TR" sz="1400" dirty="0">
                <a:latin typeface="urw-din"/>
              </a:rPr>
              <a:t>Tüm şekiller/tablolar içerikle ilgili ve kaliteli mi?</a:t>
            </a:r>
          </a:p>
          <a:p>
            <a:pPr>
              <a:lnSpc>
                <a:spcPct val="114000"/>
              </a:lnSpc>
            </a:pPr>
            <a:r>
              <a:rPr lang="tr-TR" sz="1400" b="1" dirty="0">
                <a:solidFill>
                  <a:schemeClr val="accent3">
                    <a:lumMod val="75000"/>
                  </a:schemeClr>
                </a:solidFill>
                <a:latin typeface="urw-din"/>
              </a:rPr>
              <a:t>ADIM 39 </a:t>
            </a:r>
            <a:r>
              <a:rPr lang="tr-TR" sz="1400" dirty="0">
                <a:latin typeface="urw-din"/>
              </a:rPr>
              <a:t>Tüm şekiller, tablolar ve denklemler listelenmiş ve metin içinde belirtilmiş mi?</a:t>
            </a:r>
          </a:p>
          <a:p>
            <a:pPr>
              <a:lnSpc>
                <a:spcPct val="114000"/>
              </a:lnSpc>
            </a:pPr>
            <a:r>
              <a:rPr lang="tr-TR" sz="1400" b="1" dirty="0">
                <a:solidFill>
                  <a:schemeClr val="accent3">
                    <a:lumMod val="75000"/>
                  </a:schemeClr>
                </a:solidFill>
                <a:latin typeface="urw-din"/>
              </a:rPr>
              <a:t>ADIM 40 </a:t>
            </a:r>
            <a:r>
              <a:rPr lang="tr-TR" sz="1400" dirty="0">
                <a:latin typeface="urw-din"/>
              </a:rPr>
              <a:t>Tüm referanslar ilgili, güncel ve erişilebilir mi?</a:t>
            </a:r>
          </a:p>
        </p:txBody>
      </p:sp>
    </p:spTree>
    <p:extLst>
      <p:ext uri="{BB962C8B-B14F-4D97-AF65-F5344CB8AC3E}">
        <p14:creationId xmlns:p14="http://schemas.microsoft.com/office/powerpoint/2010/main" val="23403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80290" y="184727"/>
            <a:ext cx="11139055" cy="923330"/>
          </a:xfrm>
          <a:prstGeom prst="rect">
            <a:avLst/>
          </a:prstGeom>
          <a:noFill/>
        </p:spPr>
        <p:txBody>
          <a:bodyPr wrap="square" rtlCol="0">
            <a:spAutoFit/>
          </a:bodyPr>
          <a:lstStyle/>
          <a:p>
            <a:r>
              <a:rPr lang="tr-TR" sz="5400" dirty="0"/>
              <a:t>Bir araştırma makalesinin içeriği</a:t>
            </a:r>
            <a:endParaRPr lang="en-US" sz="5400" dirty="0"/>
          </a:p>
        </p:txBody>
      </p:sp>
      <p:sp>
        <p:nvSpPr>
          <p:cNvPr id="6" name="Dikdörtgen 5"/>
          <p:cNvSpPr/>
          <p:nvPr/>
        </p:nvSpPr>
        <p:spPr>
          <a:xfrm>
            <a:off x="1422397" y="1518587"/>
            <a:ext cx="9975273" cy="430887"/>
          </a:xfrm>
          <a:prstGeom prst="rect">
            <a:avLst/>
          </a:prstGeom>
        </p:spPr>
        <p:txBody>
          <a:bodyPr wrap="square">
            <a:spAutoFit/>
          </a:bodyPr>
          <a:lstStyle/>
          <a:p>
            <a:pPr algn="just"/>
            <a:r>
              <a:rPr lang="en-US" sz="2200" dirty="0" err="1">
                <a:latin typeface="urw-din"/>
              </a:rPr>
              <a:t>Bir</a:t>
            </a:r>
            <a:r>
              <a:rPr lang="en-US" sz="2200" dirty="0">
                <a:latin typeface="urw-din"/>
              </a:rPr>
              <a:t> </a:t>
            </a:r>
            <a:r>
              <a:rPr lang="en-US" sz="2200" dirty="0" err="1">
                <a:latin typeface="urw-din"/>
              </a:rPr>
              <a:t>araştırma</a:t>
            </a:r>
            <a:r>
              <a:rPr lang="en-US" sz="2200" dirty="0">
                <a:latin typeface="urw-din"/>
              </a:rPr>
              <a:t> </a:t>
            </a:r>
            <a:r>
              <a:rPr lang="en-US" sz="2200" dirty="0" err="1">
                <a:latin typeface="urw-din"/>
              </a:rPr>
              <a:t>makalesinin</a:t>
            </a:r>
            <a:r>
              <a:rPr lang="en-US" sz="2200" dirty="0">
                <a:latin typeface="urw-din"/>
              </a:rPr>
              <a:t> </a:t>
            </a:r>
            <a:r>
              <a:rPr lang="en-US" sz="2200" dirty="0" err="1">
                <a:latin typeface="urw-din"/>
              </a:rPr>
              <a:t>içeriği</a:t>
            </a:r>
            <a:r>
              <a:rPr lang="en-US" sz="2200" dirty="0">
                <a:latin typeface="urw-din"/>
              </a:rPr>
              <a:t> </a:t>
            </a:r>
            <a:r>
              <a:rPr lang="en-US" sz="2200" dirty="0" err="1">
                <a:latin typeface="urw-din"/>
              </a:rPr>
              <a:t>aşağıda</a:t>
            </a:r>
            <a:r>
              <a:rPr lang="en-US" sz="2200" dirty="0">
                <a:latin typeface="urw-din"/>
              </a:rPr>
              <a:t> </a:t>
            </a:r>
            <a:r>
              <a:rPr lang="en-US" sz="2200" dirty="0" err="1">
                <a:latin typeface="urw-din"/>
              </a:rPr>
              <a:t>listelenmiştir</a:t>
            </a:r>
            <a:r>
              <a:rPr lang="en-US" sz="2200" dirty="0">
                <a:latin typeface="urw-din"/>
              </a:rPr>
              <a:t>:</a:t>
            </a:r>
          </a:p>
        </p:txBody>
      </p:sp>
      <p:sp>
        <p:nvSpPr>
          <p:cNvPr id="7" name="Dikdörtgen 6"/>
          <p:cNvSpPr/>
          <p:nvPr/>
        </p:nvSpPr>
        <p:spPr>
          <a:xfrm>
            <a:off x="2253673" y="2266736"/>
            <a:ext cx="9143997"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rgbClr val="FF0000"/>
                </a:solidFill>
                <a:latin typeface="urw-din"/>
              </a:rPr>
              <a:t>Başlık</a:t>
            </a:r>
            <a:endParaRPr lang="en-US" sz="2200" b="1" dirty="0">
              <a:solidFill>
                <a:srgbClr val="FF0000"/>
              </a:solidFill>
              <a:latin typeface="urw-din"/>
            </a:endParaRPr>
          </a:p>
        </p:txBody>
      </p:sp>
      <p:sp>
        <p:nvSpPr>
          <p:cNvPr id="8" name="Dikdörtgen 7"/>
          <p:cNvSpPr/>
          <p:nvPr/>
        </p:nvSpPr>
        <p:spPr>
          <a:xfrm>
            <a:off x="2253673" y="3014885"/>
            <a:ext cx="9143997"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chemeClr val="accent1">
                    <a:lumMod val="75000"/>
                  </a:schemeClr>
                </a:solidFill>
                <a:latin typeface="urw-din"/>
              </a:rPr>
              <a:t>Özet</a:t>
            </a:r>
            <a:endParaRPr lang="en-US" sz="2200" b="1" dirty="0">
              <a:solidFill>
                <a:schemeClr val="accent1">
                  <a:lumMod val="75000"/>
                </a:schemeClr>
              </a:solidFill>
              <a:latin typeface="urw-din"/>
            </a:endParaRPr>
          </a:p>
        </p:txBody>
      </p:sp>
      <p:sp>
        <p:nvSpPr>
          <p:cNvPr id="9" name="Dikdörtgen 8"/>
          <p:cNvSpPr/>
          <p:nvPr/>
        </p:nvSpPr>
        <p:spPr>
          <a:xfrm>
            <a:off x="2253673" y="3763034"/>
            <a:ext cx="9143997"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chemeClr val="accent6">
                    <a:lumMod val="75000"/>
                  </a:schemeClr>
                </a:solidFill>
                <a:latin typeface="urw-din"/>
              </a:rPr>
              <a:t>Giriş</a:t>
            </a:r>
            <a:endParaRPr lang="en-US" sz="2200" b="1" dirty="0">
              <a:solidFill>
                <a:schemeClr val="accent6">
                  <a:lumMod val="75000"/>
                </a:schemeClr>
              </a:solidFill>
              <a:latin typeface="urw-din"/>
            </a:endParaRPr>
          </a:p>
        </p:txBody>
      </p:sp>
      <p:sp>
        <p:nvSpPr>
          <p:cNvPr id="10" name="Dikdörtgen 9"/>
          <p:cNvSpPr/>
          <p:nvPr/>
        </p:nvSpPr>
        <p:spPr>
          <a:xfrm>
            <a:off x="2253672" y="4511183"/>
            <a:ext cx="9143997" cy="430887"/>
          </a:xfrm>
          <a:prstGeom prst="rect">
            <a:avLst/>
          </a:prstGeom>
        </p:spPr>
        <p:txBody>
          <a:bodyPr wrap="square">
            <a:spAutoFit/>
          </a:bodyPr>
          <a:lstStyle/>
          <a:p>
            <a:pPr marL="342900" indent="-342900" algn="just">
              <a:buFont typeface="Arial" panose="020B0604020202020204" pitchFamily="34" charset="0"/>
              <a:buChar char="•"/>
            </a:pPr>
            <a:r>
              <a:rPr lang="fi-FI" sz="2200" b="1" dirty="0">
                <a:solidFill>
                  <a:schemeClr val="accent4">
                    <a:lumMod val="75000"/>
                  </a:schemeClr>
                </a:solidFill>
                <a:latin typeface="urw-din"/>
              </a:rPr>
              <a:t>Önerilen fikir ve yöntemin arka planı</a:t>
            </a:r>
            <a:endParaRPr lang="en-US" sz="2200" b="1" dirty="0">
              <a:solidFill>
                <a:schemeClr val="accent4">
                  <a:lumMod val="75000"/>
                </a:schemeClr>
              </a:solidFill>
              <a:latin typeface="urw-din"/>
            </a:endParaRPr>
          </a:p>
        </p:txBody>
      </p:sp>
      <p:sp>
        <p:nvSpPr>
          <p:cNvPr id="11" name="Dikdörtgen 10"/>
          <p:cNvSpPr/>
          <p:nvPr/>
        </p:nvSpPr>
        <p:spPr>
          <a:xfrm>
            <a:off x="2253672" y="5259947"/>
            <a:ext cx="9143997"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chemeClr val="accent6">
                    <a:lumMod val="60000"/>
                    <a:lumOff val="40000"/>
                  </a:schemeClr>
                </a:solidFill>
                <a:latin typeface="urw-din"/>
              </a:rPr>
              <a:t>Sonuç</a:t>
            </a:r>
            <a:endParaRPr lang="en-US" sz="2200" b="1" dirty="0">
              <a:solidFill>
                <a:schemeClr val="accent6">
                  <a:lumMod val="60000"/>
                  <a:lumOff val="40000"/>
                </a:schemeClr>
              </a:solidFill>
              <a:latin typeface="urw-din"/>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6488" t="12382"/>
          <a:stretch/>
        </p:blipFill>
        <p:spPr>
          <a:xfrm>
            <a:off x="8645236" y="184727"/>
            <a:ext cx="3302904" cy="4203989"/>
          </a:xfrm>
          <a:prstGeom prst="rect">
            <a:avLst/>
          </a:prstGeom>
        </p:spPr>
      </p:pic>
      <p:sp>
        <p:nvSpPr>
          <p:cNvPr id="12" name="Dikdörtgen 10">
            <a:extLst>
              <a:ext uri="{FF2B5EF4-FFF2-40B4-BE49-F238E27FC236}">
                <a16:creationId xmlns:a16="http://schemas.microsoft.com/office/drawing/2014/main" id="{B28613AF-D454-C641-A3A7-229793CD4089}"/>
              </a:ext>
            </a:extLst>
          </p:cNvPr>
          <p:cNvSpPr/>
          <p:nvPr/>
        </p:nvSpPr>
        <p:spPr>
          <a:xfrm>
            <a:off x="2253671" y="5771389"/>
            <a:ext cx="9143997" cy="430887"/>
          </a:xfrm>
          <a:prstGeom prst="rect">
            <a:avLst/>
          </a:prstGeom>
        </p:spPr>
        <p:txBody>
          <a:bodyPr wrap="square">
            <a:spAutoFit/>
          </a:bodyPr>
          <a:lstStyle/>
          <a:p>
            <a:pPr marL="342900" indent="-342900" algn="just">
              <a:buFont typeface="Arial" panose="020B0604020202020204" pitchFamily="34" charset="0"/>
              <a:buChar char="•"/>
            </a:pPr>
            <a:r>
              <a:rPr lang="tr-TR" sz="2200" b="1" dirty="0">
                <a:solidFill>
                  <a:schemeClr val="accent2"/>
                </a:solidFill>
                <a:latin typeface="urw-din"/>
              </a:rPr>
              <a:t>Kaynaklar</a:t>
            </a:r>
            <a:endParaRPr lang="en-US" sz="2200" b="1" dirty="0">
              <a:solidFill>
                <a:schemeClr val="accent2"/>
              </a:solidFill>
              <a:latin typeface="urw-din"/>
            </a:endParaRPr>
          </a:p>
        </p:txBody>
      </p:sp>
    </p:spTree>
    <p:extLst>
      <p:ext uri="{BB962C8B-B14F-4D97-AF65-F5344CB8AC3E}">
        <p14:creationId xmlns:p14="http://schemas.microsoft.com/office/powerpoint/2010/main" val="13968901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35">
            <a:extLst>
              <a:ext uri="{FF2B5EF4-FFF2-40B4-BE49-F238E27FC236}">
                <a16:creationId xmlns:a16="http://schemas.microsoft.com/office/drawing/2014/main" id="{1F94F11F-AD28-5C54-5848-68FDDF9B5F52}"/>
              </a:ext>
            </a:extLst>
          </p:cNvPr>
          <p:cNvSpPr/>
          <p:nvPr/>
        </p:nvSpPr>
        <p:spPr>
          <a:xfrm rot="5400000">
            <a:off x="5653482" y="-4992463"/>
            <a:ext cx="656435"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3" name="Rectangle 44">
            <a:extLst>
              <a:ext uri="{FF2B5EF4-FFF2-40B4-BE49-F238E27FC236}">
                <a16:creationId xmlns:a16="http://schemas.microsoft.com/office/drawing/2014/main" id="{7DB1918F-5462-97A9-C9B5-36D1CD89071E}"/>
              </a:ext>
            </a:extLst>
          </p:cNvPr>
          <p:cNvSpPr/>
          <p:nvPr/>
        </p:nvSpPr>
        <p:spPr>
          <a:xfrm>
            <a:off x="0" y="67112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endParaRPr kumimoji="0" lang="en-US" sz="1400" b="0" i="0" u="none" strike="noStrike" kern="1200" cap="none" spc="0" normalizeH="0" baseline="0" noProof="0" dirty="0">
              <a:ln>
                <a:noFill/>
              </a:ln>
              <a:solidFill>
                <a:srgbClr val="FFFFFF"/>
              </a:solidFill>
              <a:effectLst/>
              <a:uLnTx/>
              <a:uFillTx/>
              <a:latin typeface="Roboto"/>
              <a:ea typeface="+mn-ea"/>
              <a:cs typeface="+mn-cs"/>
            </a:endParaRPr>
          </a:p>
        </p:txBody>
      </p:sp>
      <p:grpSp>
        <p:nvGrpSpPr>
          <p:cNvPr id="9" name="Grup 8">
            <a:extLst>
              <a:ext uri="{FF2B5EF4-FFF2-40B4-BE49-F238E27FC236}">
                <a16:creationId xmlns:a16="http://schemas.microsoft.com/office/drawing/2014/main" id="{FDCDB150-3236-55EA-06D7-47DBA141D46A}"/>
              </a:ext>
            </a:extLst>
          </p:cNvPr>
          <p:cNvGrpSpPr/>
          <p:nvPr/>
        </p:nvGrpSpPr>
        <p:grpSpPr>
          <a:xfrm>
            <a:off x="307972" y="1695449"/>
            <a:ext cx="5267327" cy="4819651"/>
            <a:chOff x="536573" y="1746251"/>
            <a:chExt cx="4762502" cy="4532013"/>
          </a:xfrm>
          <a:solidFill>
            <a:schemeClr val="accent1">
              <a:lumMod val="20000"/>
              <a:lumOff val="80000"/>
            </a:schemeClr>
          </a:solidFill>
        </p:grpSpPr>
        <p:sp>
          <p:nvSpPr>
            <p:cNvPr id="7" name="Round Same Side Corner Rectangle 35">
              <a:extLst>
                <a:ext uri="{FF2B5EF4-FFF2-40B4-BE49-F238E27FC236}">
                  <a16:creationId xmlns:a16="http://schemas.microsoft.com/office/drawing/2014/main" id="{2A0298F2-2D2D-CBBF-A428-80ADFC5B7811}"/>
                </a:ext>
              </a:extLst>
            </p:cNvPr>
            <p:cNvSpPr/>
            <p:nvPr/>
          </p:nvSpPr>
          <p:spPr>
            <a:xfrm rot="5400000">
              <a:off x="651817" y="1631007"/>
              <a:ext cx="4532013" cy="4762501"/>
            </a:xfrm>
            <a:prstGeom prst="rect">
              <a:avLst/>
            </a:prstGeom>
            <a:grp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pic>
          <p:nvPicPr>
            <p:cNvPr id="8" name="Resim 7" descr="ofis malzemesi, bilgisayar, ofis ekipmanı, ekran görüntüsü içeren bir resim&#10;&#10;Açıklama otomatik olarak oluşturuldu">
              <a:extLst>
                <a:ext uri="{FF2B5EF4-FFF2-40B4-BE49-F238E27FC236}">
                  <a16:creationId xmlns:a16="http://schemas.microsoft.com/office/drawing/2014/main" id="{C7D45EEE-50E4-5878-82F9-75D85B850422}"/>
                </a:ext>
              </a:extLst>
            </p:cNvPr>
            <p:cNvPicPr>
              <a:picLocks noChangeAspect="1"/>
            </p:cNvPicPr>
            <p:nvPr/>
          </p:nvPicPr>
          <p:blipFill rotWithShape="1">
            <a:blip r:embed="rId3"/>
            <a:srcRect b="7373"/>
            <a:stretch/>
          </p:blipFill>
          <p:spPr>
            <a:xfrm>
              <a:off x="536575" y="1866903"/>
              <a:ext cx="4762500" cy="4411359"/>
            </a:xfrm>
            <a:prstGeom prst="rect">
              <a:avLst/>
            </a:prstGeom>
            <a:grpFill/>
          </p:spPr>
        </p:pic>
      </p:grpSp>
      <p:sp>
        <p:nvSpPr>
          <p:cNvPr id="10" name="Dikdörtgen: Katlanmış Köşe 9">
            <a:extLst>
              <a:ext uri="{FF2B5EF4-FFF2-40B4-BE49-F238E27FC236}">
                <a16:creationId xmlns:a16="http://schemas.microsoft.com/office/drawing/2014/main" id="{32232D85-DBD5-574A-6D61-75CCE56721BB}"/>
              </a:ext>
            </a:extLst>
          </p:cNvPr>
          <p:cNvSpPr/>
          <p:nvPr/>
        </p:nvSpPr>
        <p:spPr>
          <a:xfrm>
            <a:off x="5664200" y="1695449"/>
            <a:ext cx="6172200" cy="4984751"/>
          </a:xfrm>
          <a:prstGeom prst="foldedCorner">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788E95E9-74FD-4551-7117-BD5F2CE0F5EF}"/>
              </a:ext>
            </a:extLst>
          </p:cNvPr>
          <p:cNvSpPr txBox="1"/>
          <p:nvPr/>
        </p:nvSpPr>
        <p:spPr>
          <a:xfrm>
            <a:off x="5730854" y="1771778"/>
            <a:ext cx="6350001" cy="4832092"/>
          </a:xfrm>
          <a:prstGeom prst="rect">
            <a:avLst/>
          </a:prstGeom>
          <a:noFill/>
        </p:spPr>
        <p:txBody>
          <a:bodyPr wrap="square">
            <a:spAutoFit/>
          </a:bodyPr>
          <a:lstStyle/>
          <a:p>
            <a:r>
              <a:rPr lang="tr-TR" sz="2400" b="1" dirty="0"/>
              <a:t>Makale yazarken taslak oluşturmanın önemi şu noktalarda öne çıkar:</a:t>
            </a:r>
          </a:p>
          <a:p>
            <a:endParaRPr lang="tr-TR" sz="2000" dirty="0">
              <a:solidFill>
                <a:schemeClr val="bg1"/>
              </a:solidFill>
            </a:endParaRPr>
          </a:p>
          <a:p>
            <a:r>
              <a:rPr lang="tr-TR" sz="2200" b="1" dirty="0">
                <a:solidFill>
                  <a:schemeClr val="accent1">
                    <a:lumMod val="60000"/>
                    <a:lumOff val="40000"/>
                  </a:schemeClr>
                </a:solidFill>
              </a:rPr>
              <a:t>1. Düzen ve Organizasyon: </a:t>
            </a:r>
            <a:r>
              <a:rPr lang="tr-TR" sz="2200" dirty="0"/>
              <a:t>Taslak, düşünceleri düzenler ve makaleyi organize eder.</a:t>
            </a:r>
          </a:p>
          <a:p>
            <a:r>
              <a:rPr lang="tr-TR" sz="2200" dirty="0">
                <a:solidFill>
                  <a:schemeClr val="bg1"/>
                </a:solidFill>
              </a:rPr>
              <a:t>  </a:t>
            </a:r>
          </a:p>
          <a:p>
            <a:r>
              <a:rPr lang="tr-TR" sz="2200" b="1" dirty="0">
                <a:solidFill>
                  <a:schemeClr val="accent1">
                    <a:lumMod val="60000"/>
                    <a:lumOff val="40000"/>
                  </a:schemeClr>
                </a:solidFill>
              </a:rPr>
              <a:t>2. Ana Fikir Belirleme: </a:t>
            </a:r>
            <a:r>
              <a:rPr lang="tr-TR" sz="2200" dirty="0"/>
              <a:t>Makalenin temel odak noktalarını belirler.</a:t>
            </a:r>
          </a:p>
          <a:p>
            <a:endParaRPr lang="tr-TR" sz="2200" dirty="0">
              <a:solidFill>
                <a:schemeClr val="bg1"/>
              </a:solidFill>
            </a:endParaRPr>
          </a:p>
          <a:p>
            <a:r>
              <a:rPr lang="tr-TR" sz="2200" b="1" dirty="0">
                <a:solidFill>
                  <a:schemeClr val="accent1">
                    <a:lumMod val="60000"/>
                    <a:lumOff val="40000"/>
                  </a:schemeClr>
                </a:solidFill>
              </a:rPr>
              <a:t>3. Mantıklı Akış: </a:t>
            </a:r>
            <a:r>
              <a:rPr lang="tr-TR" sz="2200" dirty="0"/>
              <a:t>Yazının mantıklı bir sırayla ilerlemesini sağlar.</a:t>
            </a:r>
          </a:p>
          <a:p>
            <a:endParaRPr lang="tr-TR" sz="2200" dirty="0">
              <a:solidFill>
                <a:schemeClr val="bg1"/>
              </a:solidFill>
            </a:endParaRPr>
          </a:p>
          <a:p>
            <a:r>
              <a:rPr lang="tr-TR" sz="2200" b="1" dirty="0">
                <a:solidFill>
                  <a:schemeClr val="accent1">
                    <a:lumMod val="60000"/>
                    <a:lumOff val="40000"/>
                  </a:schemeClr>
                </a:solidFill>
              </a:rPr>
              <a:t>4. Verimlilik: </a:t>
            </a:r>
            <a:r>
              <a:rPr lang="tr-TR" sz="2200" dirty="0"/>
              <a:t>Yazma sürecini daha verimli kılar.</a:t>
            </a:r>
          </a:p>
          <a:p>
            <a:endParaRPr lang="tr-TR" sz="2000" dirty="0">
              <a:solidFill>
                <a:schemeClr val="bg1"/>
              </a:solidFill>
            </a:endParaRPr>
          </a:p>
        </p:txBody>
      </p:sp>
    </p:spTree>
    <p:extLst>
      <p:ext uri="{BB962C8B-B14F-4D97-AF65-F5344CB8AC3E}">
        <p14:creationId xmlns:p14="http://schemas.microsoft.com/office/powerpoint/2010/main" val="19046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bilgisayar, oyuncak içeren bir resim&#10;&#10;Açıklama otomatik olarak oluşturuldu">
            <a:extLst>
              <a:ext uri="{FF2B5EF4-FFF2-40B4-BE49-F238E27FC236}">
                <a16:creationId xmlns:a16="http://schemas.microsoft.com/office/drawing/2014/main" id="{596F8854-1E41-5C3D-EB84-7B1E0ABA38A7}"/>
              </a:ext>
            </a:extLst>
          </p:cNvPr>
          <p:cNvPicPr>
            <a:picLocks noChangeAspect="1"/>
          </p:cNvPicPr>
          <p:nvPr/>
        </p:nvPicPr>
        <p:blipFill rotWithShape="1">
          <a:blip r:embed="rId3"/>
          <a:srcRect l="4666" t="4715" b="15313"/>
          <a:stretch/>
        </p:blipFill>
        <p:spPr>
          <a:xfrm>
            <a:off x="7600636" y="1837765"/>
            <a:ext cx="4591364" cy="4155761"/>
          </a:xfrm>
          <a:prstGeom prst="rect">
            <a:avLst/>
          </a:prstGeom>
        </p:spPr>
      </p:pic>
      <p:sp>
        <p:nvSpPr>
          <p:cNvPr id="12" name="Metin kutusu 11">
            <a:extLst>
              <a:ext uri="{FF2B5EF4-FFF2-40B4-BE49-F238E27FC236}">
                <a16:creationId xmlns:a16="http://schemas.microsoft.com/office/drawing/2014/main" id="{E2937807-44E2-182D-24D3-F1AF85D76515}"/>
              </a:ext>
            </a:extLst>
          </p:cNvPr>
          <p:cNvSpPr txBox="1"/>
          <p:nvPr/>
        </p:nvSpPr>
        <p:spPr>
          <a:xfrm>
            <a:off x="177800" y="1837766"/>
            <a:ext cx="8140699" cy="4524315"/>
          </a:xfrm>
          <a:prstGeom prst="rect">
            <a:avLst/>
          </a:prstGeom>
          <a:noFill/>
        </p:spPr>
        <p:txBody>
          <a:bodyPr wrap="square">
            <a:spAutoFit/>
          </a:bodyPr>
          <a:lstStyle/>
          <a:p>
            <a:r>
              <a:rPr lang="tr-TR" sz="3200" b="1" i="0" dirty="0">
                <a:solidFill>
                  <a:schemeClr val="accent5">
                    <a:lumMod val="75000"/>
                  </a:schemeClr>
                </a:solidFill>
                <a:latin typeface="Söhne"/>
              </a:rPr>
              <a:t>BAŞLIK:</a:t>
            </a:r>
          </a:p>
          <a:p>
            <a:endParaRPr lang="tr-TR" sz="3200" b="1" i="0" dirty="0">
              <a:solidFill>
                <a:schemeClr val="accent5">
                  <a:lumMod val="75000"/>
                </a:schemeClr>
              </a:solidFill>
              <a:latin typeface="Söhne"/>
            </a:endParaRPr>
          </a:p>
          <a:p>
            <a:r>
              <a:rPr lang="tr-TR" sz="3200" b="0" i="0" dirty="0">
                <a:solidFill>
                  <a:srgbClr val="0F0F0F"/>
                </a:solidFill>
                <a:effectLst/>
                <a:latin typeface="Söhne"/>
              </a:rPr>
              <a:t>Başlık, makalenin özünü yansıtan ve okuyucunun dikkatini çeken önemli bir unsurdur. Başlık, genellikle makalenin ana konusunu, kapsamını ve belirli bir odak noktasını içerir. Başlık, makalenin potansiyel okuyucularına ne tür bir bilgi bekleyebilecekleri konusunda ilk izlenimi sağlar.</a:t>
            </a:r>
            <a:endParaRPr lang="tr-TR" sz="3200" dirty="0"/>
          </a:p>
        </p:txBody>
      </p:sp>
      <p:sp>
        <p:nvSpPr>
          <p:cNvPr id="13" name="Round Same Side Corner Rectangle 35">
            <a:extLst>
              <a:ext uri="{FF2B5EF4-FFF2-40B4-BE49-F238E27FC236}">
                <a16:creationId xmlns:a16="http://schemas.microsoft.com/office/drawing/2014/main" id="{3EECB11D-24D3-5F4E-6ECF-E3BE15BEB278}"/>
              </a:ext>
            </a:extLst>
          </p:cNvPr>
          <p:cNvSpPr/>
          <p:nvPr/>
        </p:nvSpPr>
        <p:spPr>
          <a:xfrm rot="5400000">
            <a:off x="5349118" y="-5141079"/>
            <a:ext cx="1265164" cy="11963400"/>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dirty="0">
              <a:solidFill>
                <a:srgbClr val="FFFFFF"/>
              </a:solidFill>
              <a:latin typeface="Roboto"/>
            </a:endParaRPr>
          </a:p>
        </p:txBody>
      </p:sp>
      <p:sp>
        <p:nvSpPr>
          <p:cNvPr id="16" name="Rectangle 44">
            <a:extLst>
              <a:ext uri="{FF2B5EF4-FFF2-40B4-BE49-F238E27FC236}">
                <a16:creationId xmlns:a16="http://schemas.microsoft.com/office/drawing/2014/main" id="{E626E24E-5A95-0E32-B657-FA84CEBE390C}"/>
              </a:ext>
            </a:extLst>
          </p:cNvPr>
          <p:cNvSpPr/>
          <p:nvPr/>
        </p:nvSpPr>
        <p:spPr>
          <a:xfrm>
            <a:off x="0" y="549873"/>
            <a:ext cx="11645900" cy="646331"/>
          </a:xfrm>
          <a:prstGeom prst="rect">
            <a:avLst/>
          </a:prstGeom>
        </p:spPr>
        <p:txBody>
          <a:bodyPr wrap="squar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Makalenin Taslağını Oluşturma Aşamaları</a:t>
            </a:r>
          </a:p>
        </p:txBody>
      </p:sp>
    </p:spTree>
    <p:extLst>
      <p:ext uri="{BB962C8B-B14F-4D97-AF65-F5344CB8AC3E}">
        <p14:creationId xmlns:p14="http://schemas.microsoft.com/office/powerpoint/2010/main" val="35166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0"/>
                <a:lumOff val="100000"/>
              </a:schemeClr>
            </a:gs>
            <a:gs pos="55000">
              <a:schemeClr val="accent2">
                <a:lumMod val="0"/>
                <a:lumOff val="100000"/>
              </a:schemeClr>
            </a:gs>
            <a:gs pos="0">
              <a:schemeClr val="accent2">
                <a:lumMod val="10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589" y="3349302"/>
            <a:ext cx="12188825" cy="350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4DD25F40-5EEB-4D0D-BC78-CE5C6A41F483}"/>
              </a:ext>
            </a:extLst>
          </p:cNvPr>
          <p:cNvSpPr/>
          <p:nvPr/>
        </p:nvSpPr>
        <p:spPr>
          <a:xfrm>
            <a:off x="3507016" y="1087747"/>
            <a:ext cx="5282006" cy="5792581"/>
          </a:xfrm>
          <a:prstGeom prst="ellipse">
            <a:avLst/>
          </a:prstGeom>
          <a:gradFill flip="none" rotWithShape="1">
            <a:gsLst>
              <a:gs pos="0">
                <a:schemeClr val="bg1"/>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grpSp>
        <p:nvGrpSpPr>
          <p:cNvPr id="4" name="Group 3"/>
          <p:cNvGrpSpPr/>
          <p:nvPr/>
        </p:nvGrpSpPr>
        <p:grpSpPr>
          <a:xfrm>
            <a:off x="1628047" y="304399"/>
            <a:ext cx="8641194" cy="2308368"/>
            <a:chOff x="903658" y="126608"/>
            <a:chExt cx="8641194" cy="2308368"/>
          </a:xfrm>
        </p:grpSpPr>
        <p:sp>
          <p:nvSpPr>
            <p:cNvPr id="24" name="Freeform 23"/>
            <p:cNvSpPr>
              <a:spLocks/>
            </p:cNvSpPr>
            <p:nvPr/>
          </p:nvSpPr>
          <p:spPr bwMode="auto">
            <a:xfrm>
              <a:off x="8116803" y="126608"/>
              <a:ext cx="1428049" cy="810983"/>
            </a:xfrm>
            <a:custGeom>
              <a:avLst/>
              <a:gdLst>
                <a:gd name="T0" fmla="*/ 3173 w 7158"/>
                <a:gd name="T1" fmla="*/ 0 h 4065"/>
                <a:gd name="T2" fmla="*/ 3539 w 7158"/>
                <a:gd name="T3" fmla="*/ 34 h 4065"/>
                <a:gd name="T4" fmla="*/ 3883 w 7158"/>
                <a:gd name="T5" fmla="*/ 103 h 4065"/>
                <a:gd name="T6" fmla="*/ 4204 w 7158"/>
                <a:gd name="T7" fmla="*/ 229 h 4065"/>
                <a:gd name="T8" fmla="*/ 4501 w 7158"/>
                <a:gd name="T9" fmla="*/ 400 h 4065"/>
                <a:gd name="T10" fmla="*/ 4776 w 7158"/>
                <a:gd name="T11" fmla="*/ 618 h 4065"/>
                <a:gd name="T12" fmla="*/ 5005 w 7158"/>
                <a:gd name="T13" fmla="*/ 859 h 4065"/>
                <a:gd name="T14" fmla="*/ 5211 w 7158"/>
                <a:gd name="T15" fmla="*/ 1145 h 4065"/>
                <a:gd name="T16" fmla="*/ 5337 w 7158"/>
                <a:gd name="T17" fmla="*/ 1133 h 4065"/>
                <a:gd name="T18" fmla="*/ 5658 w 7158"/>
                <a:gd name="T19" fmla="*/ 1168 h 4065"/>
                <a:gd name="T20" fmla="*/ 5967 w 7158"/>
                <a:gd name="T21" fmla="*/ 1248 h 4065"/>
                <a:gd name="T22" fmla="*/ 6254 w 7158"/>
                <a:gd name="T23" fmla="*/ 1385 h 4065"/>
                <a:gd name="T24" fmla="*/ 6506 w 7158"/>
                <a:gd name="T25" fmla="*/ 1569 h 4065"/>
                <a:gd name="T26" fmla="*/ 6723 w 7158"/>
                <a:gd name="T27" fmla="*/ 1786 h 4065"/>
                <a:gd name="T28" fmla="*/ 6906 w 7158"/>
                <a:gd name="T29" fmla="*/ 2038 h 4065"/>
                <a:gd name="T30" fmla="*/ 7044 w 7158"/>
                <a:gd name="T31" fmla="*/ 2324 h 4065"/>
                <a:gd name="T32" fmla="*/ 7124 w 7158"/>
                <a:gd name="T33" fmla="*/ 2634 h 4065"/>
                <a:gd name="T34" fmla="*/ 7158 w 7158"/>
                <a:gd name="T35" fmla="*/ 2954 h 4065"/>
                <a:gd name="T36" fmla="*/ 7136 w 7158"/>
                <a:gd name="T37" fmla="*/ 3264 h 4065"/>
                <a:gd name="T38" fmla="*/ 7055 w 7158"/>
                <a:gd name="T39" fmla="*/ 3550 h 4065"/>
                <a:gd name="T40" fmla="*/ 6941 w 7158"/>
                <a:gd name="T41" fmla="*/ 3813 h 4065"/>
                <a:gd name="T42" fmla="*/ 6781 w 7158"/>
                <a:gd name="T43" fmla="*/ 4065 h 4065"/>
                <a:gd name="T44" fmla="*/ 115 w 7158"/>
                <a:gd name="T45" fmla="*/ 4065 h 4065"/>
                <a:gd name="T46" fmla="*/ 35 w 7158"/>
                <a:gd name="T47" fmla="*/ 3813 h 4065"/>
                <a:gd name="T48" fmla="*/ 0 w 7158"/>
                <a:gd name="T49" fmla="*/ 3550 h 4065"/>
                <a:gd name="T50" fmla="*/ 35 w 7158"/>
                <a:gd name="T51" fmla="*/ 3298 h 4065"/>
                <a:gd name="T52" fmla="*/ 103 w 7158"/>
                <a:gd name="T53" fmla="*/ 3069 h 4065"/>
                <a:gd name="T54" fmla="*/ 218 w 7158"/>
                <a:gd name="T55" fmla="*/ 2851 h 4065"/>
                <a:gd name="T56" fmla="*/ 378 w 7158"/>
                <a:gd name="T57" fmla="*/ 2668 h 4065"/>
                <a:gd name="T58" fmla="*/ 573 w 7158"/>
                <a:gd name="T59" fmla="*/ 2519 h 4065"/>
                <a:gd name="T60" fmla="*/ 779 w 7158"/>
                <a:gd name="T61" fmla="*/ 2416 h 4065"/>
                <a:gd name="T62" fmla="*/ 779 w 7158"/>
                <a:gd name="T63" fmla="*/ 2393 h 4065"/>
                <a:gd name="T64" fmla="*/ 814 w 7158"/>
                <a:gd name="T65" fmla="*/ 2004 h 4065"/>
                <a:gd name="T66" fmla="*/ 905 w 7158"/>
                <a:gd name="T67" fmla="*/ 1637 h 4065"/>
                <a:gd name="T68" fmla="*/ 1054 w 7158"/>
                <a:gd name="T69" fmla="*/ 1294 h 4065"/>
                <a:gd name="T70" fmla="*/ 1249 w 7158"/>
                <a:gd name="T71" fmla="*/ 984 h 4065"/>
                <a:gd name="T72" fmla="*/ 1489 w 7158"/>
                <a:gd name="T73" fmla="*/ 698 h 4065"/>
                <a:gd name="T74" fmla="*/ 1764 w 7158"/>
                <a:gd name="T75" fmla="*/ 458 h 4065"/>
                <a:gd name="T76" fmla="*/ 2073 w 7158"/>
                <a:gd name="T77" fmla="*/ 263 h 4065"/>
                <a:gd name="T78" fmla="*/ 2417 w 7158"/>
                <a:gd name="T79" fmla="*/ 126 h 4065"/>
                <a:gd name="T80" fmla="*/ 2783 w 7158"/>
                <a:gd name="T81" fmla="*/ 34 h 4065"/>
                <a:gd name="T82" fmla="*/ 3173 w 7158"/>
                <a:gd name="T83" fmla="*/ 0 h 4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58" h="4065">
                  <a:moveTo>
                    <a:pt x="3173" y="0"/>
                  </a:moveTo>
                  <a:lnTo>
                    <a:pt x="3539" y="34"/>
                  </a:lnTo>
                  <a:lnTo>
                    <a:pt x="3883" y="103"/>
                  </a:lnTo>
                  <a:lnTo>
                    <a:pt x="4204" y="229"/>
                  </a:lnTo>
                  <a:lnTo>
                    <a:pt x="4501" y="400"/>
                  </a:lnTo>
                  <a:lnTo>
                    <a:pt x="4776" y="618"/>
                  </a:lnTo>
                  <a:lnTo>
                    <a:pt x="5005" y="859"/>
                  </a:lnTo>
                  <a:lnTo>
                    <a:pt x="5211" y="1145"/>
                  </a:lnTo>
                  <a:lnTo>
                    <a:pt x="5337" y="1133"/>
                  </a:lnTo>
                  <a:lnTo>
                    <a:pt x="5658" y="1168"/>
                  </a:lnTo>
                  <a:lnTo>
                    <a:pt x="5967" y="1248"/>
                  </a:lnTo>
                  <a:lnTo>
                    <a:pt x="6254" y="1385"/>
                  </a:lnTo>
                  <a:lnTo>
                    <a:pt x="6506" y="1569"/>
                  </a:lnTo>
                  <a:lnTo>
                    <a:pt x="6723" y="1786"/>
                  </a:lnTo>
                  <a:lnTo>
                    <a:pt x="6906" y="2038"/>
                  </a:lnTo>
                  <a:lnTo>
                    <a:pt x="7044" y="2324"/>
                  </a:lnTo>
                  <a:lnTo>
                    <a:pt x="7124" y="2634"/>
                  </a:lnTo>
                  <a:lnTo>
                    <a:pt x="7158" y="2954"/>
                  </a:lnTo>
                  <a:lnTo>
                    <a:pt x="7136" y="3264"/>
                  </a:lnTo>
                  <a:lnTo>
                    <a:pt x="7055" y="3550"/>
                  </a:lnTo>
                  <a:lnTo>
                    <a:pt x="6941" y="3813"/>
                  </a:lnTo>
                  <a:lnTo>
                    <a:pt x="6781" y="4065"/>
                  </a:lnTo>
                  <a:lnTo>
                    <a:pt x="115" y="4065"/>
                  </a:lnTo>
                  <a:lnTo>
                    <a:pt x="35" y="3813"/>
                  </a:lnTo>
                  <a:lnTo>
                    <a:pt x="0" y="3550"/>
                  </a:lnTo>
                  <a:lnTo>
                    <a:pt x="35" y="3298"/>
                  </a:lnTo>
                  <a:lnTo>
                    <a:pt x="103" y="3069"/>
                  </a:lnTo>
                  <a:lnTo>
                    <a:pt x="218" y="2851"/>
                  </a:lnTo>
                  <a:lnTo>
                    <a:pt x="378" y="2668"/>
                  </a:lnTo>
                  <a:lnTo>
                    <a:pt x="573" y="2519"/>
                  </a:lnTo>
                  <a:lnTo>
                    <a:pt x="779" y="2416"/>
                  </a:lnTo>
                  <a:lnTo>
                    <a:pt x="779" y="2393"/>
                  </a:lnTo>
                  <a:lnTo>
                    <a:pt x="814" y="2004"/>
                  </a:lnTo>
                  <a:lnTo>
                    <a:pt x="905" y="1637"/>
                  </a:lnTo>
                  <a:lnTo>
                    <a:pt x="1054" y="1294"/>
                  </a:lnTo>
                  <a:lnTo>
                    <a:pt x="1249" y="984"/>
                  </a:lnTo>
                  <a:lnTo>
                    <a:pt x="1489" y="698"/>
                  </a:lnTo>
                  <a:lnTo>
                    <a:pt x="1764" y="458"/>
                  </a:lnTo>
                  <a:lnTo>
                    <a:pt x="2073" y="263"/>
                  </a:lnTo>
                  <a:lnTo>
                    <a:pt x="2417" y="126"/>
                  </a:lnTo>
                  <a:lnTo>
                    <a:pt x="2783" y="34"/>
                  </a:lnTo>
                  <a:lnTo>
                    <a:pt x="317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4"/>
            <p:cNvSpPr>
              <a:spLocks/>
            </p:cNvSpPr>
            <p:nvPr/>
          </p:nvSpPr>
          <p:spPr bwMode="auto">
            <a:xfrm>
              <a:off x="7834642" y="1844325"/>
              <a:ext cx="566791" cy="322199"/>
            </a:xfrm>
            <a:custGeom>
              <a:avLst/>
              <a:gdLst>
                <a:gd name="T0" fmla="*/ 1581 w 2841"/>
                <a:gd name="T1" fmla="*/ 0 h 1615"/>
                <a:gd name="T2" fmla="*/ 1833 w 2841"/>
                <a:gd name="T3" fmla="*/ 34 h 1615"/>
                <a:gd name="T4" fmla="*/ 2062 w 2841"/>
                <a:gd name="T5" fmla="*/ 126 h 1615"/>
                <a:gd name="T6" fmla="*/ 2257 w 2841"/>
                <a:gd name="T7" fmla="*/ 275 h 1615"/>
                <a:gd name="T8" fmla="*/ 2394 w 2841"/>
                <a:gd name="T9" fmla="*/ 470 h 1615"/>
                <a:gd name="T10" fmla="*/ 2497 w 2841"/>
                <a:gd name="T11" fmla="*/ 699 h 1615"/>
                <a:gd name="T12" fmla="*/ 2531 w 2841"/>
                <a:gd name="T13" fmla="*/ 951 h 1615"/>
                <a:gd name="T14" fmla="*/ 2531 w 2841"/>
                <a:gd name="T15" fmla="*/ 962 h 1615"/>
                <a:gd name="T16" fmla="*/ 2657 w 2841"/>
                <a:gd name="T17" fmla="*/ 1031 h 1615"/>
                <a:gd name="T18" fmla="*/ 2749 w 2841"/>
                <a:gd name="T19" fmla="*/ 1134 h 1615"/>
                <a:gd name="T20" fmla="*/ 2818 w 2841"/>
                <a:gd name="T21" fmla="*/ 1260 h 1615"/>
                <a:gd name="T22" fmla="*/ 2841 w 2841"/>
                <a:gd name="T23" fmla="*/ 1409 h 1615"/>
                <a:gd name="T24" fmla="*/ 2829 w 2841"/>
                <a:gd name="T25" fmla="*/ 1512 h 1615"/>
                <a:gd name="T26" fmla="*/ 2795 w 2841"/>
                <a:gd name="T27" fmla="*/ 1615 h 1615"/>
                <a:gd name="T28" fmla="*/ 149 w 2841"/>
                <a:gd name="T29" fmla="*/ 1615 h 1615"/>
                <a:gd name="T30" fmla="*/ 69 w 2841"/>
                <a:gd name="T31" fmla="*/ 1477 h 1615"/>
                <a:gd name="T32" fmla="*/ 12 w 2841"/>
                <a:gd name="T33" fmla="*/ 1328 h 1615"/>
                <a:gd name="T34" fmla="*/ 0 w 2841"/>
                <a:gd name="T35" fmla="*/ 1168 h 1615"/>
                <a:gd name="T36" fmla="*/ 23 w 2841"/>
                <a:gd name="T37" fmla="*/ 985 h 1615"/>
                <a:gd name="T38" fmla="*/ 92 w 2841"/>
                <a:gd name="T39" fmla="*/ 813 h 1615"/>
                <a:gd name="T40" fmla="*/ 207 w 2841"/>
                <a:gd name="T41" fmla="*/ 664 h 1615"/>
                <a:gd name="T42" fmla="*/ 355 w 2841"/>
                <a:gd name="T43" fmla="*/ 550 h 1615"/>
                <a:gd name="T44" fmla="*/ 527 w 2841"/>
                <a:gd name="T45" fmla="*/ 481 h 1615"/>
                <a:gd name="T46" fmla="*/ 722 w 2841"/>
                <a:gd name="T47" fmla="*/ 447 h 1615"/>
                <a:gd name="T48" fmla="*/ 768 w 2841"/>
                <a:gd name="T49" fmla="*/ 447 h 1615"/>
                <a:gd name="T50" fmla="*/ 917 w 2841"/>
                <a:gd name="T51" fmla="*/ 263 h 1615"/>
                <a:gd name="T52" fmla="*/ 1111 w 2841"/>
                <a:gd name="T53" fmla="*/ 126 h 1615"/>
                <a:gd name="T54" fmla="*/ 1329 w 2841"/>
                <a:gd name="T55" fmla="*/ 34 h 1615"/>
                <a:gd name="T56" fmla="*/ 1581 w 2841"/>
                <a:gd name="T5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41" h="1615">
                  <a:moveTo>
                    <a:pt x="1581" y="0"/>
                  </a:moveTo>
                  <a:lnTo>
                    <a:pt x="1833" y="34"/>
                  </a:lnTo>
                  <a:lnTo>
                    <a:pt x="2062" y="126"/>
                  </a:lnTo>
                  <a:lnTo>
                    <a:pt x="2257" y="275"/>
                  </a:lnTo>
                  <a:lnTo>
                    <a:pt x="2394" y="470"/>
                  </a:lnTo>
                  <a:lnTo>
                    <a:pt x="2497" y="699"/>
                  </a:lnTo>
                  <a:lnTo>
                    <a:pt x="2531" y="951"/>
                  </a:lnTo>
                  <a:lnTo>
                    <a:pt x="2531" y="962"/>
                  </a:lnTo>
                  <a:lnTo>
                    <a:pt x="2657" y="1031"/>
                  </a:lnTo>
                  <a:lnTo>
                    <a:pt x="2749" y="1134"/>
                  </a:lnTo>
                  <a:lnTo>
                    <a:pt x="2818" y="1260"/>
                  </a:lnTo>
                  <a:lnTo>
                    <a:pt x="2841" y="1409"/>
                  </a:lnTo>
                  <a:lnTo>
                    <a:pt x="2829" y="1512"/>
                  </a:lnTo>
                  <a:lnTo>
                    <a:pt x="2795" y="1615"/>
                  </a:lnTo>
                  <a:lnTo>
                    <a:pt x="149" y="1615"/>
                  </a:lnTo>
                  <a:lnTo>
                    <a:pt x="69" y="1477"/>
                  </a:lnTo>
                  <a:lnTo>
                    <a:pt x="12" y="1328"/>
                  </a:lnTo>
                  <a:lnTo>
                    <a:pt x="0" y="1168"/>
                  </a:lnTo>
                  <a:lnTo>
                    <a:pt x="23" y="985"/>
                  </a:lnTo>
                  <a:lnTo>
                    <a:pt x="92" y="813"/>
                  </a:lnTo>
                  <a:lnTo>
                    <a:pt x="207" y="664"/>
                  </a:lnTo>
                  <a:lnTo>
                    <a:pt x="355" y="550"/>
                  </a:lnTo>
                  <a:lnTo>
                    <a:pt x="527" y="481"/>
                  </a:lnTo>
                  <a:lnTo>
                    <a:pt x="722" y="447"/>
                  </a:lnTo>
                  <a:lnTo>
                    <a:pt x="768" y="447"/>
                  </a:lnTo>
                  <a:lnTo>
                    <a:pt x="917" y="263"/>
                  </a:lnTo>
                  <a:lnTo>
                    <a:pt x="1111" y="126"/>
                  </a:lnTo>
                  <a:lnTo>
                    <a:pt x="1329" y="34"/>
                  </a:lnTo>
                  <a:lnTo>
                    <a:pt x="15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5"/>
            <p:cNvSpPr>
              <a:spLocks/>
            </p:cNvSpPr>
            <p:nvPr/>
          </p:nvSpPr>
          <p:spPr bwMode="auto">
            <a:xfrm>
              <a:off x="903658" y="1884217"/>
              <a:ext cx="1499191" cy="550759"/>
            </a:xfrm>
            <a:custGeom>
              <a:avLst/>
              <a:gdLst>
                <a:gd name="T0" fmla="*/ 6895 w 10880"/>
                <a:gd name="T1" fmla="*/ 0 h 3997"/>
                <a:gd name="T2" fmla="*/ 7261 w 10880"/>
                <a:gd name="T3" fmla="*/ 35 h 3997"/>
                <a:gd name="T4" fmla="*/ 7605 w 10880"/>
                <a:gd name="T5" fmla="*/ 115 h 3997"/>
                <a:gd name="T6" fmla="*/ 7925 w 10880"/>
                <a:gd name="T7" fmla="*/ 241 h 3997"/>
                <a:gd name="T8" fmla="*/ 8223 w 10880"/>
                <a:gd name="T9" fmla="*/ 413 h 3997"/>
                <a:gd name="T10" fmla="*/ 8498 w 10880"/>
                <a:gd name="T11" fmla="*/ 619 h 3997"/>
                <a:gd name="T12" fmla="*/ 8727 w 10880"/>
                <a:gd name="T13" fmla="*/ 871 h 3997"/>
                <a:gd name="T14" fmla="*/ 8933 w 10880"/>
                <a:gd name="T15" fmla="*/ 1146 h 3997"/>
                <a:gd name="T16" fmla="*/ 9048 w 10880"/>
                <a:gd name="T17" fmla="*/ 1134 h 3997"/>
                <a:gd name="T18" fmla="*/ 9380 w 10880"/>
                <a:gd name="T19" fmla="*/ 1168 h 3997"/>
                <a:gd name="T20" fmla="*/ 9689 w 10880"/>
                <a:gd name="T21" fmla="*/ 1249 h 3997"/>
                <a:gd name="T22" fmla="*/ 9975 w 10880"/>
                <a:gd name="T23" fmla="*/ 1386 h 3997"/>
                <a:gd name="T24" fmla="*/ 10227 w 10880"/>
                <a:gd name="T25" fmla="*/ 1569 h 3997"/>
                <a:gd name="T26" fmla="*/ 10445 w 10880"/>
                <a:gd name="T27" fmla="*/ 1787 h 3997"/>
                <a:gd name="T28" fmla="*/ 10628 w 10880"/>
                <a:gd name="T29" fmla="*/ 2039 h 3997"/>
                <a:gd name="T30" fmla="*/ 10766 w 10880"/>
                <a:gd name="T31" fmla="*/ 2325 h 3997"/>
                <a:gd name="T32" fmla="*/ 10846 w 10880"/>
                <a:gd name="T33" fmla="*/ 2634 h 3997"/>
                <a:gd name="T34" fmla="*/ 10880 w 10880"/>
                <a:gd name="T35" fmla="*/ 2967 h 3997"/>
                <a:gd name="T36" fmla="*/ 10857 w 10880"/>
                <a:gd name="T37" fmla="*/ 3241 h 3997"/>
                <a:gd name="T38" fmla="*/ 10789 w 10880"/>
                <a:gd name="T39" fmla="*/ 3516 h 3997"/>
                <a:gd name="T40" fmla="*/ 10686 w 10880"/>
                <a:gd name="T41" fmla="*/ 3768 h 3997"/>
                <a:gd name="T42" fmla="*/ 10548 w 10880"/>
                <a:gd name="T43" fmla="*/ 3997 h 3997"/>
                <a:gd name="T44" fmla="*/ 0 w 10880"/>
                <a:gd name="T45" fmla="*/ 3997 h 3997"/>
                <a:gd name="T46" fmla="*/ 34 w 10880"/>
                <a:gd name="T47" fmla="*/ 3574 h 3997"/>
                <a:gd name="T48" fmla="*/ 126 w 10880"/>
                <a:gd name="T49" fmla="*/ 3173 h 3997"/>
                <a:gd name="T50" fmla="*/ 286 w 10880"/>
                <a:gd name="T51" fmla="*/ 2783 h 3997"/>
                <a:gd name="T52" fmla="*/ 481 w 10880"/>
                <a:gd name="T53" fmla="*/ 2428 h 3997"/>
                <a:gd name="T54" fmla="*/ 722 w 10880"/>
                <a:gd name="T55" fmla="*/ 2108 h 3997"/>
                <a:gd name="T56" fmla="*/ 1008 w 10880"/>
                <a:gd name="T57" fmla="*/ 1833 h 3997"/>
                <a:gd name="T58" fmla="*/ 1340 w 10880"/>
                <a:gd name="T59" fmla="*/ 1581 h 3997"/>
                <a:gd name="T60" fmla="*/ 1695 w 10880"/>
                <a:gd name="T61" fmla="*/ 1386 h 3997"/>
                <a:gd name="T62" fmla="*/ 2073 w 10880"/>
                <a:gd name="T63" fmla="*/ 1249 h 3997"/>
                <a:gd name="T64" fmla="*/ 2485 w 10880"/>
                <a:gd name="T65" fmla="*/ 1157 h 3997"/>
                <a:gd name="T66" fmla="*/ 2909 w 10880"/>
                <a:gd name="T67" fmla="*/ 1123 h 3997"/>
                <a:gd name="T68" fmla="*/ 3287 w 10880"/>
                <a:gd name="T69" fmla="*/ 1146 h 3997"/>
                <a:gd name="T70" fmla="*/ 3653 w 10880"/>
                <a:gd name="T71" fmla="*/ 1214 h 3997"/>
                <a:gd name="T72" fmla="*/ 3997 w 10880"/>
                <a:gd name="T73" fmla="*/ 1329 h 3997"/>
                <a:gd name="T74" fmla="*/ 4318 w 10880"/>
                <a:gd name="T75" fmla="*/ 1478 h 3997"/>
                <a:gd name="T76" fmla="*/ 4616 w 10880"/>
                <a:gd name="T77" fmla="*/ 1672 h 3997"/>
                <a:gd name="T78" fmla="*/ 4753 w 10880"/>
                <a:gd name="T79" fmla="*/ 1329 h 3997"/>
                <a:gd name="T80" fmla="*/ 4948 w 10880"/>
                <a:gd name="T81" fmla="*/ 1008 h 3997"/>
                <a:gd name="T82" fmla="*/ 5188 w 10880"/>
                <a:gd name="T83" fmla="*/ 722 h 3997"/>
                <a:gd name="T84" fmla="*/ 5474 w 10880"/>
                <a:gd name="T85" fmla="*/ 481 h 3997"/>
                <a:gd name="T86" fmla="*/ 5784 w 10880"/>
                <a:gd name="T87" fmla="*/ 275 h 3997"/>
                <a:gd name="T88" fmla="*/ 6127 w 10880"/>
                <a:gd name="T89" fmla="*/ 126 h 3997"/>
                <a:gd name="T90" fmla="*/ 6505 w 10880"/>
                <a:gd name="T91" fmla="*/ 35 h 3997"/>
                <a:gd name="T92" fmla="*/ 6895 w 10880"/>
                <a:gd name="T93" fmla="*/ 0 h 3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0" h="3997">
                  <a:moveTo>
                    <a:pt x="6895" y="0"/>
                  </a:moveTo>
                  <a:lnTo>
                    <a:pt x="7261" y="35"/>
                  </a:lnTo>
                  <a:lnTo>
                    <a:pt x="7605" y="115"/>
                  </a:lnTo>
                  <a:lnTo>
                    <a:pt x="7925" y="241"/>
                  </a:lnTo>
                  <a:lnTo>
                    <a:pt x="8223" y="413"/>
                  </a:lnTo>
                  <a:lnTo>
                    <a:pt x="8498" y="619"/>
                  </a:lnTo>
                  <a:lnTo>
                    <a:pt x="8727" y="871"/>
                  </a:lnTo>
                  <a:lnTo>
                    <a:pt x="8933" y="1146"/>
                  </a:lnTo>
                  <a:lnTo>
                    <a:pt x="9048" y="1134"/>
                  </a:lnTo>
                  <a:lnTo>
                    <a:pt x="9380" y="1168"/>
                  </a:lnTo>
                  <a:lnTo>
                    <a:pt x="9689" y="1249"/>
                  </a:lnTo>
                  <a:lnTo>
                    <a:pt x="9975" y="1386"/>
                  </a:lnTo>
                  <a:lnTo>
                    <a:pt x="10227" y="1569"/>
                  </a:lnTo>
                  <a:lnTo>
                    <a:pt x="10445" y="1787"/>
                  </a:lnTo>
                  <a:lnTo>
                    <a:pt x="10628" y="2039"/>
                  </a:lnTo>
                  <a:lnTo>
                    <a:pt x="10766" y="2325"/>
                  </a:lnTo>
                  <a:lnTo>
                    <a:pt x="10846" y="2634"/>
                  </a:lnTo>
                  <a:lnTo>
                    <a:pt x="10880" y="2967"/>
                  </a:lnTo>
                  <a:lnTo>
                    <a:pt x="10857" y="3241"/>
                  </a:lnTo>
                  <a:lnTo>
                    <a:pt x="10789" y="3516"/>
                  </a:lnTo>
                  <a:lnTo>
                    <a:pt x="10686" y="3768"/>
                  </a:lnTo>
                  <a:lnTo>
                    <a:pt x="10548" y="3997"/>
                  </a:lnTo>
                  <a:lnTo>
                    <a:pt x="0" y="3997"/>
                  </a:lnTo>
                  <a:lnTo>
                    <a:pt x="34" y="3574"/>
                  </a:lnTo>
                  <a:lnTo>
                    <a:pt x="126" y="3173"/>
                  </a:lnTo>
                  <a:lnTo>
                    <a:pt x="286" y="2783"/>
                  </a:lnTo>
                  <a:lnTo>
                    <a:pt x="481" y="2428"/>
                  </a:lnTo>
                  <a:lnTo>
                    <a:pt x="722" y="2108"/>
                  </a:lnTo>
                  <a:lnTo>
                    <a:pt x="1008" y="1833"/>
                  </a:lnTo>
                  <a:lnTo>
                    <a:pt x="1340" y="1581"/>
                  </a:lnTo>
                  <a:lnTo>
                    <a:pt x="1695" y="1386"/>
                  </a:lnTo>
                  <a:lnTo>
                    <a:pt x="2073" y="1249"/>
                  </a:lnTo>
                  <a:lnTo>
                    <a:pt x="2485" y="1157"/>
                  </a:lnTo>
                  <a:lnTo>
                    <a:pt x="2909" y="1123"/>
                  </a:lnTo>
                  <a:lnTo>
                    <a:pt x="3287" y="1146"/>
                  </a:lnTo>
                  <a:lnTo>
                    <a:pt x="3653" y="1214"/>
                  </a:lnTo>
                  <a:lnTo>
                    <a:pt x="3997" y="1329"/>
                  </a:lnTo>
                  <a:lnTo>
                    <a:pt x="4318" y="1478"/>
                  </a:lnTo>
                  <a:lnTo>
                    <a:pt x="4616" y="1672"/>
                  </a:lnTo>
                  <a:lnTo>
                    <a:pt x="4753" y="1329"/>
                  </a:lnTo>
                  <a:lnTo>
                    <a:pt x="4948" y="1008"/>
                  </a:lnTo>
                  <a:lnTo>
                    <a:pt x="5188" y="722"/>
                  </a:lnTo>
                  <a:lnTo>
                    <a:pt x="5474" y="481"/>
                  </a:lnTo>
                  <a:lnTo>
                    <a:pt x="5784" y="275"/>
                  </a:lnTo>
                  <a:lnTo>
                    <a:pt x="6127" y="126"/>
                  </a:lnTo>
                  <a:lnTo>
                    <a:pt x="6505" y="35"/>
                  </a:lnTo>
                  <a:lnTo>
                    <a:pt x="68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p:cNvGrpSpPr/>
          <p:nvPr/>
        </p:nvGrpSpPr>
        <p:grpSpPr>
          <a:xfrm>
            <a:off x="4138943" y="936616"/>
            <a:ext cx="3914116" cy="5745146"/>
            <a:chOff x="4934884" y="1603385"/>
            <a:chExt cx="3440087" cy="5049366"/>
          </a:xfrm>
          <a:effectLst>
            <a:outerShdw blurRad="50800" dist="38100" dir="2700000" algn="tl" rotWithShape="0">
              <a:prstClr val="black">
                <a:alpha val="40000"/>
              </a:prstClr>
            </a:outerShdw>
          </a:effectLst>
        </p:grpSpPr>
        <p:sp>
          <p:nvSpPr>
            <p:cNvPr id="7" name="Freeform 6"/>
            <p:cNvSpPr>
              <a:spLocks/>
            </p:cNvSpPr>
            <p:nvPr/>
          </p:nvSpPr>
          <p:spPr bwMode="auto">
            <a:xfrm>
              <a:off x="4934884" y="1603385"/>
              <a:ext cx="3440087" cy="5025012"/>
            </a:xfrm>
            <a:custGeom>
              <a:avLst/>
              <a:gdLst>
                <a:gd name="T0" fmla="*/ 6918 w 15187"/>
                <a:gd name="T1" fmla="*/ 0 h 22184"/>
                <a:gd name="T2" fmla="*/ 8235 w 15187"/>
                <a:gd name="T3" fmla="*/ 1214 h 22184"/>
                <a:gd name="T4" fmla="*/ 9174 w 15187"/>
                <a:gd name="T5" fmla="*/ 2989 h 22184"/>
                <a:gd name="T6" fmla="*/ 10399 w 15187"/>
                <a:gd name="T7" fmla="*/ 4547 h 22184"/>
                <a:gd name="T8" fmla="*/ 12152 w 15187"/>
                <a:gd name="T9" fmla="*/ 4696 h 22184"/>
                <a:gd name="T10" fmla="*/ 14110 w 15187"/>
                <a:gd name="T11" fmla="*/ 5978 h 22184"/>
                <a:gd name="T12" fmla="*/ 15187 w 15187"/>
                <a:gd name="T13" fmla="*/ 9013 h 22184"/>
                <a:gd name="T14" fmla="*/ 12598 w 15187"/>
                <a:gd name="T15" fmla="*/ 12232 h 22184"/>
                <a:gd name="T16" fmla="*/ 12633 w 15187"/>
                <a:gd name="T17" fmla="*/ 15736 h 22184"/>
                <a:gd name="T18" fmla="*/ 10548 w 15187"/>
                <a:gd name="T19" fmla="*/ 17443 h 22184"/>
                <a:gd name="T20" fmla="*/ 7845 w 15187"/>
                <a:gd name="T21" fmla="*/ 22184 h 22184"/>
                <a:gd name="T22" fmla="*/ 4226 w 15187"/>
                <a:gd name="T23" fmla="*/ 18130 h 22184"/>
                <a:gd name="T24" fmla="*/ 3814 w 15187"/>
                <a:gd name="T25" fmla="*/ 15461 h 22184"/>
                <a:gd name="T26" fmla="*/ 1168 w 15187"/>
                <a:gd name="T27" fmla="*/ 11991 h 22184"/>
                <a:gd name="T28" fmla="*/ 0 w 15187"/>
                <a:gd name="T29" fmla="*/ 9185 h 22184"/>
                <a:gd name="T30" fmla="*/ 2646 w 15187"/>
                <a:gd name="T31" fmla="*/ 3745 h 22184"/>
                <a:gd name="T32" fmla="*/ 3516 w 15187"/>
                <a:gd name="T33" fmla="*/ 4787 h 22184"/>
                <a:gd name="T34" fmla="*/ 6918 w 15187"/>
                <a:gd name="T35" fmla="*/ 0 h 2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7" h="22184">
                  <a:moveTo>
                    <a:pt x="6918" y="0"/>
                  </a:moveTo>
                  <a:lnTo>
                    <a:pt x="8235" y="1214"/>
                  </a:lnTo>
                  <a:lnTo>
                    <a:pt x="9174" y="2989"/>
                  </a:lnTo>
                  <a:lnTo>
                    <a:pt x="10399" y="4547"/>
                  </a:lnTo>
                  <a:lnTo>
                    <a:pt x="12152" y="4696"/>
                  </a:lnTo>
                  <a:lnTo>
                    <a:pt x="14110" y="5978"/>
                  </a:lnTo>
                  <a:lnTo>
                    <a:pt x="15187" y="9013"/>
                  </a:lnTo>
                  <a:lnTo>
                    <a:pt x="12598" y="12232"/>
                  </a:lnTo>
                  <a:lnTo>
                    <a:pt x="12633" y="15736"/>
                  </a:lnTo>
                  <a:lnTo>
                    <a:pt x="10548" y="17443"/>
                  </a:lnTo>
                  <a:lnTo>
                    <a:pt x="7845" y="22184"/>
                  </a:lnTo>
                  <a:lnTo>
                    <a:pt x="4226" y="18130"/>
                  </a:lnTo>
                  <a:lnTo>
                    <a:pt x="3814" y="15461"/>
                  </a:lnTo>
                  <a:lnTo>
                    <a:pt x="1168" y="11991"/>
                  </a:lnTo>
                  <a:lnTo>
                    <a:pt x="0" y="9185"/>
                  </a:lnTo>
                  <a:lnTo>
                    <a:pt x="2646" y="3745"/>
                  </a:lnTo>
                  <a:lnTo>
                    <a:pt x="3516" y="4787"/>
                  </a:lnTo>
                  <a:lnTo>
                    <a:pt x="6918"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p:cNvSpPr>
              <a:spLocks/>
            </p:cNvSpPr>
            <p:nvPr/>
          </p:nvSpPr>
          <p:spPr bwMode="auto">
            <a:xfrm>
              <a:off x="7661448" y="2667100"/>
              <a:ext cx="713523" cy="1320357"/>
            </a:xfrm>
            <a:custGeom>
              <a:avLst/>
              <a:gdLst>
                <a:gd name="T0" fmla="*/ 115 w 3150"/>
                <a:gd name="T1" fmla="*/ 0 h 5829"/>
                <a:gd name="T2" fmla="*/ 2073 w 3150"/>
                <a:gd name="T3" fmla="*/ 1282 h 5829"/>
                <a:gd name="T4" fmla="*/ 3150 w 3150"/>
                <a:gd name="T5" fmla="*/ 4317 h 5829"/>
                <a:gd name="T6" fmla="*/ 0 w 3150"/>
                <a:gd name="T7" fmla="*/ 5829 h 5829"/>
                <a:gd name="T8" fmla="*/ 115 w 3150"/>
                <a:gd name="T9" fmla="*/ 0 h 5829"/>
              </a:gdLst>
              <a:ahLst/>
              <a:cxnLst>
                <a:cxn ang="0">
                  <a:pos x="T0" y="T1"/>
                </a:cxn>
                <a:cxn ang="0">
                  <a:pos x="T2" y="T3"/>
                </a:cxn>
                <a:cxn ang="0">
                  <a:pos x="T4" y="T5"/>
                </a:cxn>
                <a:cxn ang="0">
                  <a:pos x="T6" y="T7"/>
                </a:cxn>
                <a:cxn ang="0">
                  <a:pos x="T8" y="T9"/>
                </a:cxn>
              </a:cxnLst>
              <a:rect l="0" t="0" r="r" b="b"/>
              <a:pathLst>
                <a:path w="3150" h="5829">
                  <a:moveTo>
                    <a:pt x="115" y="0"/>
                  </a:moveTo>
                  <a:lnTo>
                    <a:pt x="2073" y="1282"/>
                  </a:lnTo>
                  <a:lnTo>
                    <a:pt x="3150" y="4317"/>
                  </a:lnTo>
                  <a:lnTo>
                    <a:pt x="0" y="5829"/>
                  </a:lnTo>
                  <a:lnTo>
                    <a:pt x="115"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
            <p:cNvSpPr>
              <a:spLocks/>
            </p:cNvSpPr>
            <p:nvPr/>
          </p:nvSpPr>
          <p:spPr bwMode="auto">
            <a:xfrm>
              <a:off x="6665234" y="2451684"/>
              <a:ext cx="625182" cy="313950"/>
            </a:xfrm>
            <a:custGeom>
              <a:avLst/>
              <a:gdLst>
                <a:gd name="T0" fmla="*/ 1123 w 2760"/>
                <a:gd name="T1" fmla="*/ 0 h 1386"/>
                <a:gd name="T2" fmla="*/ 2760 w 2760"/>
                <a:gd name="T3" fmla="*/ 802 h 1386"/>
                <a:gd name="T4" fmla="*/ 0 w 2760"/>
                <a:gd name="T5" fmla="*/ 1386 h 1386"/>
                <a:gd name="T6" fmla="*/ 1123 w 2760"/>
                <a:gd name="T7" fmla="*/ 0 h 1386"/>
              </a:gdLst>
              <a:ahLst/>
              <a:cxnLst>
                <a:cxn ang="0">
                  <a:pos x="T0" y="T1"/>
                </a:cxn>
                <a:cxn ang="0">
                  <a:pos x="T2" y="T3"/>
                </a:cxn>
                <a:cxn ang="0">
                  <a:pos x="T4" y="T5"/>
                </a:cxn>
                <a:cxn ang="0">
                  <a:pos x="T6" y="T7"/>
                </a:cxn>
              </a:cxnLst>
              <a:rect l="0" t="0" r="r" b="b"/>
              <a:pathLst>
                <a:path w="2760" h="1386">
                  <a:moveTo>
                    <a:pt x="1123" y="0"/>
                  </a:moveTo>
                  <a:lnTo>
                    <a:pt x="2760" y="802"/>
                  </a:lnTo>
                  <a:lnTo>
                    <a:pt x="0" y="1386"/>
                  </a:lnTo>
                  <a:lnTo>
                    <a:pt x="1123"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p:cNvSpPr>
              <a:spLocks/>
            </p:cNvSpPr>
            <p:nvPr/>
          </p:nvSpPr>
          <p:spPr bwMode="auto">
            <a:xfrm>
              <a:off x="6208805" y="2018361"/>
              <a:ext cx="710805" cy="651231"/>
            </a:xfrm>
            <a:custGeom>
              <a:avLst/>
              <a:gdLst>
                <a:gd name="T0" fmla="*/ 1546 w 3138"/>
                <a:gd name="T1" fmla="*/ 0 h 2875"/>
                <a:gd name="T2" fmla="*/ 3138 w 3138"/>
                <a:gd name="T3" fmla="*/ 1913 h 2875"/>
                <a:gd name="T4" fmla="*/ 0 w 3138"/>
                <a:gd name="T5" fmla="*/ 2875 h 2875"/>
                <a:gd name="T6" fmla="*/ 1546 w 3138"/>
                <a:gd name="T7" fmla="*/ 0 h 2875"/>
              </a:gdLst>
              <a:ahLst/>
              <a:cxnLst>
                <a:cxn ang="0">
                  <a:pos x="T0" y="T1"/>
                </a:cxn>
                <a:cxn ang="0">
                  <a:pos x="T2" y="T3"/>
                </a:cxn>
                <a:cxn ang="0">
                  <a:pos x="T4" y="T5"/>
                </a:cxn>
                <a:cxn ang="0">
                  <a:pos x="T6" y="T7"/>
                </a:cxn>
              </a:cxnLst>
              <a:rect l="0" t="0" r="r" b="b"/>
              <a:pathLst>
                <a:path w="3138" h="2875">
                  <a:moveTo>
                    <a:pt x="1546" y="0"/>
                  </a:moveTo>
                  <a:lnTo>
                    <a:pt x="3138" y="1913"/>
                  </a:lnTo>
                  <a:lnTo>
                    <a:pt x="0" y="2875"/>
                  </a:lnTo>
                  <a:lnTo>
                    <a:pt x="15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a:spLocks/>
            </p:cNvSpPr>
            <p:nvPr/>
          </p:nvSpPr>
          <p:spPr bwMode="auto">
            <a:xfrm>
              <a:off x="6501916" y="1603385"/>
              <a:ext cx="788500" cy="1029964"/>
            </a:xfrm>
            <a:custGeom>
              <a:avLst/>
              <a:gdLst>
                <a:gd name="T0" fmla="*/ 0 w 3481"/>
                <a:gd name="T1" fmla="*/ 0 h 4547"/>
                <a:gd name="T2" fmla="*/ 1317 w 3481"/>
                <a:gd name="T3" fmla="*/ 1214 h 4547"/>
                <a:gd name="T4" fmla="*/ 2256 w 3481"/>
                <a:gd name="T5" fmla="*/ 2989 h 4547"/>
                <a:gd name="T6" fmla="*/ 3481 w 3481"/>
                <a:gd name="T7" fmla="*/ 4547 h 4547"/>
                <a:gd name="T8" fmla="*/ 1844 w 3481"/>
                <a:gd name="T9" fmla="*/ 3745 h 4547"/>
                <a:gd name="T10" fmla="*/ 252 w 3481"/>
                <a:gd name="T11" fmla="*/ 1832 h 4547"/>
                <a:gd name="T12" fmla="*/ 0 w 3481"/>
                <a:gd name="T13" fmla="*/ 0 h 4547"/>
              </a:gdLst>
              <a:ahLst/>
              <a:cxnLst>
                <a:cxn ang="0">
                  <a:pos x="T0" y="T1"/>
                </a:cxn>
                <a:cxn ang="0">
                  <a:pos x="T2" y="T3"/>
                </a:cxn>
                <a:cxn ang="0">
                  <a:pos x="T4" y="T5"/>
                </a:cxn>
                <a:cxn ang="0">
                  <a:pos x="T6" y="T7"/>
                </a:cxn>
                <a:cxn ang="0">
                  <a:pos x="T8" y="T9"/>
                </a:cxn>
                <a:cxn ang="0">
                  <a:pos x="T10" y="T11"/>
                </a:cxn>
                <a:cxn ang="0">
                  <a:pos x="T12" y="T13"/>
                </a:cxn>
              </a:cxnLst>
              <a:rect l="0" t="0" r="r" b="b"/>
              <a:pathLst>
                <a:path w="3481" h="4547">
                  <a:moveTo>
                    <a:pt x="0" y="0"/>
                  </a:moveTo>
                  <a:lnTo>
                    <a:pt x="1317" y="1214"/>
                  </a:lnTo>
                  <a:lnTo>
                    <a:pt x="2256" y="2989"/>
                  </a:lnTo>
                  <a:lnTo>
                    <a:pt x="3481" y="4547"/>
                  </a:lnTo>
                  <a:lnTo>
                    <a:pt x="1844" y="3745"/>
                  </a:lnTo>
                  <a:lnTo>
                    <a:pt x="252" y="1832"/>
                  </a:lnTo>
                  <a:lnTo>
                    <a:pt x="0" y="0"/>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1"/>
            <p:cNvSpPr>
              <a:spLocks/>
            </p:cNvSpPr>
            <p:nvPr/>
          </p:nvSpPr>
          <p:spPr bwMode="auto">
            <a:xfrm>
              <a:off x="5534243" y="2451684"/>
              <a:ext cx="197068" cy="306022"/>
            </a:xfrm>
            <a:custGeom>
              <a:avLst/>
              <a:gdLst>
                <a:gd name="T0" fmla="*/ 0 w 870"/>
                <a:gd name="T1" fmla="*/ 0 h 1351"/>
                <a:gd name="T2" fmla="*/ 870 w 870"/>
                <a:gd name="T3" fmla="*/ 1042 h 1351"/>
                <a:gd name="T4" fmla="*/ 802 w 870"/>
                <a:gd name="T5" fmla="*/ 1351 h 1351"/>
                <a:gd name="T6" fmla="*/ 0 w 870"/>
                <a:gd name="T7" fmla="*/ 0 h 1351"/>
              </a:gdLst>
              <a:ahLst/>
              <a:cxnLst>
                <a:cxn ang="0">
                  <a:pos x="T0" y="T1"/>
                </a:cxn>
                <a:cxn ang="0">
                  <a:pos x="T2" y="T3"/>
                </a:cxn>
                <a:cxn ang="0">
                  <a:pos x="T4" y="T5"/>
                </a:cxn>
                <a:cxn ang="0">
                  <a:pos x="T6" y="T7"/>
                </a:cxn>
              </a:cxnLst>
              <a:rect l="0" t="0" r="r" b="b"/>
              <a:pathLst>
                <a:path w="870" h="1351">
                  <a:moveTo>
                    <a:pt x="0" y="0"/>
                  </a:moveTo>
                  <a:lnTo>
                    <a:pt x="870" y="1042"/>
                  </a:lnTo>
                  <a:lnTo>
                    <a:pt x="802" y="1351"/>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2"/>
            <p:cNvSpPr>
              <a:spLocks/>
            </p:cNvSpPr>
            <p:nvPr/>
          </p:nvSpPr>
          <p:spPr bwMode="auto">
            <a:xfrm>
              <a:off x="6719824" y="3644966"/>
              <a:ext cx="1655147" cy="793936"/>
            </a:xfrm>
            <a:custGeom>
              <a:avLst/>
              <a:gdLst>
                <a:gd name="T0" fmla="*/ 7307 w 7307"/>
                <a:gd name="T1" fmla="*/ 0 h 3505"/>
                <a:gd name="T2" fmla="*/ 4718 w 7307"/>
                <a:gd name="T3" fmla="*/ 3219 h 3505"/>
                <a:gd name="T4" fmla="*/ 0 w 7307"/>
                <a:gd name="T5" fmla="*/ 3505 h 3505"/>
                <a:gd name="T6" fmla="*/ 7307 w 7307"/>
                <a:gd name="T7" fmla="*/ 0 h 3505"/>
              </a:gdLst>
              <a:ahLst/>
              <a:cxnLst>
                <a:cxn ang="0">
                  <a:pos x="T0" y="T1"/>
                </a:cxn>
                <a:cxn ang="0">
                  <a:pos x="T2" y="T3"/>
                </a:cxn>
                <a:cxn ang="0">
                  <a:pos x="T4" y="T5"/>
                </a:cxn>
                <a:cxn ang="0">
                  <a:pos x="T6" y="T7"/>
                </a:cxn>
              </a:cxnLst>
              <a:rect l="0" t="0" r="r" b="b"/>
              <a:pathLst>
                <a:path w="7307" h="3505">
                  <a:moveTo>
                    <a:pt x="7307" y="0"/>
                  </a:moveTo>
                  <a:lnTo>
                    <a:pt x="4718" y="3219"/>
                  </a:lnTo>
                  <a:lnTo>
                    <a:pt x="0" y="3505"/>
                  </a:lnTo>
                  <a:lnTo>
                    <a:pt x="730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3"/>
            <p:cNvSpPr>
              <a:spLocks/>
            </p:cNvSpPr>
            <p:nvPr/>
          </p:nvSpPr>
          <p:spPr bwMode="auto">
            <a:xfrm>
              <a:off x="4934884" y="3683927"/>
              <a:ext cx="1784940" cy="1421609"/>
            </a:xfrm>
            <a:custGeom>
              <a:avLst/>
              <a:gdLst>
                <a:gd name="T0" fmla="*/ 0 w 7880"/>
                <a:gd name="T1" fmla="*/ 0 h 6276"/>
                <a:gd name="T2" fmla="*/ 7880 w 7880"/>
                <a:gd name="T3" fmla="*/ 3333 h 6276"/>
                <a:gd name="T4" fmla="*/ 3814 w 7880"/>
                <a:gd name="T5" fmla="*/ 6276 h 6276"/>
                <a:gd name="T6" fmla="*/ 1168 w 7880"/>
                <a:gd name="T7" fmla="*/ 2806 h 6276"/>
                <a:gd name="T8" fmla="*/ 0 w 7880"/>
                <a:gd name="T9" fmla="*/ 0 h 6276"/>
              </a:gdLst>
              <a:ahLst/>
              <a:cxnLst>
                <a:cxn ang="0">
                  <a:pos x="T0" y="T1"/>
                </a:cxn>
                <a:cxn ang="0">
                  <a:pos x="T2" y="T3"/>
                </a:cxn>
                <a:cxn ang="0">
                  <a:pos x="T4" y="T5"/>
                </a:cxn>
                <a:cxn ang="0">
                  <a:pos x="T6" y="T7"/>
                </a:cxn>
                <a:cxn ang="0">
                  <a:pos x="T8" y="T9"/>
                </a:cxn>
              </a:cxnLst>
              <a:rect l="0" t="0" r="r" b="b"/>
              <a:pathLst>
                <a:path w="7880" h="6276">
                  <a:moveTo>
                    <a:pt x="0" y="0"/>
                  </a:moveTo>
                  <a:lnTo>
                    <a:pt x="7880" y="3333"/>
                  </a:lnTo>
                  <a:lnTo>
                    <a:pt x="3814" y="6276"/>
                  </a:lnTo>
                  <a:lnTo>
                    <a:pt x="1168" y="2806"/>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4"/>
            <p:cNvSpPr>
              <a:spLocks/>
            </p:cNvSpPr>
            <p:nvPr/>
          </p:nvSpPr>
          <p:spPr bwMode="auto">
            <a:xfrm>
              <a:off x="5892137" y="5710105"/>
              <a:ext cx="819759" cy="918292"/>
            </a:xfrm>
            <a:custGeom>
              <a:avLst/>
              <a:gdLst>
                <a:gd name="T0" fmla="*/ 0 w 3619"/>
                <a:gd name="T1" fmla="*/ 0 h 4054"/>
                <a:gd name="T2" fmla="*/ 3287 w 3619"/>
                <a:gd name="T3" fmla="*/ 824 h 4054"/>
                <a:gd name="T4" fmla="*/ 3619 w 3619"/>
                <a:gd name="T5" fmla="*/ 4054 h 4054"/>
                <a:gd name="T6" fmla="*/ 0 w 3619"/>
                <a:gd name="T7" fmla="*/ 0 h 4054"/>
              </a:gdLst>
              <a:ahLst/>
              <a:cxnLst>
                <a:cxn ang="0">
                  <a:pos x="T0" y="T1"/>
                </a:cxn>
                <a:cxn ang="0">
                  <a:pos x="T2" y="T3"/>
                </a:cxn>
                <a:cxn ang="0">
                  <a:pos x="T4" y="T5"/>
                </a:cxn>
                <a:cxn ang="0">
                  <a:pos x="T6" y="T7"/>
                </a:cxn>
              </a:cxnLst>
              <a:rect l="0" t="0" r="r" b="b"/>
              <a:pathLst>
                <a:path w="3619" h="4054">
                  <a:moveTo>
                    <a:pt x="0" y="0"/>
                  </a:moveTo>
                  <a:lnTo>
                    <a:pt x="3287" y="824"/>
                  </a:lnTo>
                  <a:lnTo>
                    <a:pt x="3619" y="4054"/>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5"/>
            <p:cNvSpPr>
              <a:spLocks/>
            </p:cNvSpPr>
            <p:nvPr/>
          </p:nvSpPr>
          <p:spPr bwMode="auto">
            <a:xfrm>
              <a:off x="6665234" y="4438902"/>
              <a:ext cx="658933" cy="1115587"/>
            </a:xfrm>
            <a:custGeom>
              <a:avLst/>
              <a:gdLst>
                <a:gd name="T0" fmla="*/ 241 w 2909"/>
                <a:gd name="T1" fmla="*/ 0 h 4925"/>
                <a:gd name="T2" fmla="*/ 2909 w 2909"/>
                <a:gd name="T3" fmla="*/ 4925 h 4925"/>
                <a:gd name="T4" fmla="*/ 0 w 2909"/>
                <a:gd name="T5" fmla="*/ 3230 h 4925"/>
                <a:gd name="T6" fmla="*/ 241 w 2909"/>
                <a:gd name="T7" fmla="*/ 0 h 4925"/>
              </a:gdLst>
              <a:ahLst/>
              <a:cxnLst>
                <a:cxn ang="0">
                  <a:pos x="T0" y="T1"/>
                </a:cxn>
                <a:cxn ang="0">
                  <a:pos x="T2" y="T3"/>
                </a:cxn>
                <a:cxn ang="0">
                  <a:pos x="T4" y="T5"/>
                </a:cxn>
                <a:cxn ang="0">
                  <a:pos x="T6" y="T7"/>
                </a:cxn>
              </a:cxnLst>
              <a:rect l="0" t="0" r="r" b="b"/>
              <a:pathLst>
                <a:path w="2909" h="4925">
                  <a:moveTo>
                    <a:pt x="241" y="0"/>
                  </a:moveTo>
                  <a:lnTo>
                    <a:pt x="2909" y="4925"/>
                  </a:lnTo>
                  <a:lnTo>
                    <a:pt x="0" y="3230"/>
                  </a:lnTo>
                  <a:lnTo>
                    <a:pt x="241"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6"/>
            <p:cNvSpPr>
              <a:spLocks/>
            </p:cNvSpPr>
            <p:nvPr/>
          </p:nvSpPr>
          <p:spPr bwMode="auto">
            <a:xfrm>
              <a:off x="6636693" y="5570915"/>
              <a:ext cx="687474" cy="1081836"/>
            </a:xfrm>
            <a:custGeom>
              <a:avLst/>
              <a:gdLst>
                <a:gd name="T0" fmla="*/ 1054 w 3035"/>
                <a:gd name="T1" fmla="*/ 0 h 4776"/>
                <a:gd name="T2" fmla="*/ 3035 w 3035"/>
                <a:gd name="T3" fmla="*/ 35 h 4776"/>
                <a:gd name="T4" fmla="*/ 332 w 3035"/>
                <a:gd name="T5" fmla="*/ 4776 h 4776"/>
                <a:gd name="T6" fmla="*/ 0 w 3035"/>
                <a:gd name="T7" fmla="*/ 1546 h 4776"/>
                <a:gd name="T8" fmla="*/ 1054 w 3035"/>
                <a:gd name="T9" fmla="*/ 0 h 4776"/>
              </a:gdLst>
              <a:ahLst/>
              <a:cxnLst>
                <a:cxn ang="0">
                  <a:pos x="T0" y="T1"/>
                </a:cxn>
                <a:cxn ang="0">
                  <a:pos x="T2" y="T3"/>
                </a:cxn>
                <a:cxn ang="0">
                  <a:pos x="T4" y="T5"/>
                </a:cxn>
                <a:cxn ang="0">
                  <a:pos x="T6" y="T7"/>
                </a:cxn>
                <a:cxn ang="0">
                  <a:pos x="T8" y="T9"/>
                </a:cxn>
              </a:cxnLst>
              <a:rect l="0" t="0" r="r" b="b"/>
              <a:pathLst>
                <a:path w="3035" h="4776">
                  <a:moveTo>
                    <a:pt x="1054" y="0"/>
                  </a:moveTo>
                  <a:lnTo>
                    <a:pt x="3035" y="35"/>
                  </a:lnTo>
                  <a:lnTo>
                    <a:pt x="332" y="4776"/>
                  </a:lnTo>
                  <a:lnTo>
                    <a:pt x="0" y="1546"/>
                  </a:lnTo>
                  <a:lnTo>
                    <a:pt x="1054"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7"/>
            <p:cNvSpPr>
              <a:spLocks/>
            </p:cNvSpPr>
            <p:nvPr/>
          </p:nvSpPr>
          <p:spPr bwMode="auto">
            <a:xfrm>
              <a:off x="4934884" y="2451684"/>
              <a:ext cx="1784940" cy="1987217"/>
            </a:xfrm>
            <a:custGeom>
              <a:avLst/>
              <a:gdLst>
                <a:gd name="T0" fmla="*/ 2646 w 7880"/>
                <a:gd name="T1" fmla="*/ 0 h 8773"/>
                <a:gd name="T2" fmla="*/ 7880 w 7880"/>
                <a:gd name="T3" fmla="*/ 8773 h 8773"/>
                <a:gd name="T4" fmla="*/ 0 w 7880"/>
                <a:gd name="T5" fmla="*/ 5440 h 8773"/>
                <a:gd name="T6" fmla="*/ 2646 w 7880"/>
                <a:gd name="T7" fmla="*/ 0 h 8773"/>
              </a:gdLst>
              <a:ahLst/>
              <a:cxnLst>
                <a:cxn ang="0">
                  <a:pos x="T0" y="T1"/>
                </a:cxn>
                <a:cxn ang="0">
                  <a:pos x="T2" y="T3"/>
                </a:cxn>
                <a:cxn ang="0">
                  <a:pos x="T4" y="T5"/>
                </a:cxn>
                <a:cxn ang="0">
                  <a:pos x="T6" y="T7"/>
                </a:cxn>
              </a:cxnLst>
              <a:rect l="0" t="0" r="r" b="b"/>
              <a:pathLst>
                <a:path w="7880" h="8773">
                  <a:moveTo>
                    <a:pt x="2646" y="0"/>
                  </a:moveTo>
                  <a:lnTo>
                    <a:pt x="7880" y="8773"/>
                  </a:lnTo>
                  <a:lnTo>
                    <a:pt x="0" y="5440"/>
                  </a:lnTo>
                  <a:lnTo>
                    <a:pt x="2646"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8"/>
            <p:cNvSpPr>
              <a:spLocks/>
            </p:cNvSpPr>
            <p:nvPr/>
          </p:nvSpPr>
          <p:spPr bwMode="auto">
            <a:xfrm>
              <a:off x="6719824" y="4374118"/>
              <a:ext cx="1076627" cy="1180370"/>
            </a:xfrm>
            <a:custGeom>
              <a:avLst/>
              <a:gdLst>
                <a:gd name="T0" fmla="*/ 4718 w 4753"/>
                <a:gd name="T1" fmla="*/ 0 h 5211"/>
                <a:gd name="T2" fmla="*/ 4753 w 4753"/>
                <a:gd name="T3" fmla="*/ 3504 h 5211"/>
                <a:gd name="T4" fmla="*/ 2668 w 4753"/>
                <a:gd name="T5" fmla="*/ 5211 h 5211"/>
                <a:gd name="T6" fmla="*/ 0 w 4753"/>
                <a:gd name="T7" fmla="*/ 286 h 5211"/>
                <a:gd name="T8" fmla="*/ 4718 w 4753"/>
                <a:gd name="T9" fmla="*/ 0 h 5211"/>
              </a:gdLst>
              <a:ahLst/>
              <a:cxnLst>
                <a:cxn ang="0">
                  <a:pos x="T0" y="T1"/>
                </a:cxn>
                <a:cxn ang="0">
                  <a:pos x="T2" y="T3"/>
                </a:cxn>
                <a:cxn ang="0">
                  <a:pos x="T4" y="T5"/>
                </a:cxn>
                <a:cxn ang="0">
                  <a:pos x="T6" y="T7"/>
                </a:cxn>
                <a:cxn ang="0">
                  <a:pos x="T8" y="T9"/>
                </a:cxn>
              </a:cxnLst>
              <a:rect l="0" t="0" r="r" b="b"/>
              <a:pathLst>
                <a:path w="4753" h="5211">
                  <a:moveTo>
                    <a:pt x="4718" y="0"/>
                  </a:moveTo>
                  <a:lnTo>
                    <a:pt x="4753" y="3504"/>
                  </a:lnTo>
                  <a:lnTo>
                    <a:pt x="2668" y="5211"/>
                  </a:lnTo>
                  <a:lnTo>
                    <a:pt x="0" y="286"/>
                  </a:lnTo>
                  <a:lnTo>
                    <a:pt x="4718"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9"/>
            <p:cNvSpPr>
              <a:spLocks/>
            </p:cNvSpPr>
            <p:nvPr/>
          </p:nvSpPr>
          <p:spPr bwMode="auto">
            <a:xfrm>
              <a:off x="5715908" y="2669592"/>
              <a:ext cx="1003915" cy="1769310"/>
            </a:xfrm>
            <a:custGeom>
              <a:avLst/>
              <a:gdLst>
                <a:gd name="T0" fmla="*/ 2176 w 4432"/>
                <a:gd name="T1" fmla="*/ 0 h 7811"/>
                <a:gd name="T2" fmla="*/ 4432 w 4432"/>
                <a:gd name="T3" fmla="*/ 7811 h 7811"/>
                <a:gd name="T4" fmla="*/ 0 w 4432"/>
                <a:gd name="T5" fmla="*/ 389 h 7811"/>
                <a:gd name="T6" fmla="*/ 2176 w 4432"/>
                <a:gd name="T7" fmla="*/ 0 h 7811"/>
              </a:gdLst>
              <a:ahLst/>
              <a:cxnLst>
                <a:cxn ang="0">
                  <a:pos x="T0" y="T1"/>
                </a:cxn>
                <a:cxn ang="0">
                  <a:pos x="T2" y="T3"/>
                </a:cxn>
                <a:cxn ang="0">
                  <a:pos x="T4" y="T5"/>
                </a:cxn>
                <a:cxn ang="0">
                  <a:pos x="T6" y="T7"/>
                </a:cxn>
              </a:cxnLst>
              <a:rect l="0" t="0" r="r" b="b"/>
              <a:pathLst>
                <a:path w="4432" h="7811">
                  <a:moveTo>
                    <a:pt x="2176" y="0"/>
                  </a:moveTo>
                  <a:lnTo>
                    <a:pt x="4432" y="7811"/>
                  </a:lnTo>
                  <a:lnTo>
                    <a:pt x="0" y="389"/>
                  </a:lnTo>
                  <a:lnTo>
                    <a:pt x="2176" y="0"/>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0"/>
            <p:cNvSpPr>
              <a:spLocks/>
            </p:cNvSpPr>
            <p:nvPr/>
          </p:nvSpPr>
          <p:spPr bwMode="auto">
            <a:xfrm>
              <a:off x="6719824" y="2667100"/>
              <a:ext cx="967673" cy="1771801"/>
            </a:xfrm>
            <a:custGeom>
              <a:avLst/>
              <a:gdLst>
                <a:gd name="T0" fmla="*/ 4272 w 4272"/>
                <a:gd name="T1" fmla="*/ 0 h 7822"/>
                <a:gd name="T2" fmla="*/ 4157 w 4272"/>
                <a:gd name="T3" fmla="*/ 5829 h 7822"/>
                <a:gd name="T4" fmla="*/ 0 w 4272"/>
                <a:gd name="T5" fmla="*/ 7822 h 7822"/>
                <a:gd name="T6" fmla="*/ 4272 w 4272"/>
                <a:gd name="T7" fmla="*/ 0 h 7822"/>
              </a:gdLst>
              <a:ahLst/>
              <a:cxnLst>
                <a:cxn ang="0">
                  <a:pos x="T0" y="T1"/>
                </a:cxn>
                <a:cxn ang="0">
                  <a:pos x="T2" y="T3"/>
                </a:cxn>
                <a:cxn ang="0">
                  <a:pos x="T4" y="T5"/>
                </a:cxn>
                <a:cxn ang="0">
                  <a:pos x="T6" y="T7"/>
                </a:cxn>
              </a:cxnLst>
              <a:rect l="0" t="0" r="r" b="b"/>
              <a:pathLst>
                <a:path w="4272" h="7822">
                  <a:moveTo>
                    <a:pt x="4272" y="0"/>
                  </a:moveTo>
                  <a:lnTo>
                    <a:pt x="4157" y="5829"/>
                  </a:lnTo>
                  <a:lnTo>
                    <a:pt x="0" y="7822"/>
                  </a:lnTo>
                  <a:lnTo>
                    <a:pt x="4272"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1"/>
            <p:cNvSpPr>
              <a:spLocks/>
            </p:cNvSpPr>
            <p:nvPr/>
          </p:nvSpPr>
          <p:spPr bwMode="auto">
            <a:xfrm>
              <a:off x="5892137" y="5170546"/>
              <a:ext cx="983303" cy="726208"/>
            </a:xfrm>
            <a:custGeom>
              <a:avLst/>
              <a:gdLst>
                <a:gd name="T0" fmla="*/ 3413 w 4341"/>
                <a:gd name="T1" fmla="*/ 0 h 3206"/>
                <a:gd name="T2" fmla="*/ 4341 w 4341"/>
                <a:gd name="T3" fmla="*/ 1660 h 3206"/>
                <a:gd name="T4" fmla="*/ 3287 w 4341"/>
                <a:gd name="T5" fmla="*/ 3206 h 3206"/>
                <a:gd name="T6" fmla="*/ 0 w 4341"/>
                <a:gd name="T7" fmla="*/ 2382 h 3206"/>
                <a:gd name="T8" fmla="*/ 3413 w 4341"/>
                <a:gd name="T9" fmla="*/ 0 h 3206"/>
              </a:gdLst>
              <a:ahLst/>
              <a:cxnLst>
                <a:cxn ang="0">
                  <a:pos x="T0" y="T1"/>
                </a:cxn>
                <a:cxn ang="0">
                  <a:pos x="T2" y="T3"/>
                </a:cxn>
                <a:cxn ang="0">
                  <a:pos x="T4" y="T5"/>
                </a:cxn>
                <a:cxn ang="0">
                  <a:pos x="T6" y="T7"/>
                </a:cxn>
                <a:cxn ang="0">
                  <a:pos x="T8" y="T9"/>
                </a:cxn>
              </a:cxnLst>
              <a:rect l="0" t="0" r="r" b="b"/>
              <a:pathLst>
                <a:path w="4341" h="3206">
                  <a:moveTo>
                    <a:pt x="3413" y="0"/>
                  </a:moveTo>
                  <a:lnTo>
                    <a:pt x="4341" y="1660"/>
                  </a:lnTo>
                  <a:lnTo>
                    <a:pt x="3287" y="3206"/>
                  </a:lnTo>
                  <a:lnTo>
                    <a:pt x="0" y="2382"/>
                  </a:lnTo>
                  <a:lnTo>
                    <a:pt x="3413"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2"/>
            <p:cNvSpPr>
              <a:spLocks/>
            </p:cNvSpPr>
            <p:nvPr/>
          </p:nvSpPr>
          <p:spPr bwMode="auto">
            <a:xfrm>
              <a:off x="5798813" y="4438902"/>
              <a:ext cx="921011" cy="1271203"/>
            </a:xfrm>
            <a:custGeom>
              <a:avLst/>
              <a:gdLst>
                <a:gd name="T0" fmla="*/ 4066 w 4066"/>
                <a:gd name="T1" fmla="*/ 0 h 5612"/>
                <a:gd name="T2" fmla="*/ 3825 w 4066"/>
                <a:gd name="T3" fmla="*/ 3230 h 5612"/>
                <a:gd name="T4" fmla="*/ 412 w 4066"/>
                <a:gd name="T5" fmla="*/ 5612 h 5612"/>
                <a:gd name="T6" fmla="*/ 0 w 4066"/>
                <a:gd name="T7" fmla="*/ 2943 h 5612"/>
                <a:gd name="T8" fmla="*/ 4066 w 4066"/>
                <a:gd name="T9" fmla="*/ 0 h 5612"/>
              </a:gdLst>
              <a:ahLst/>
              <a:cxnLst>
                <a:cxn ang="0">
                  <a:pos x="T0" y="T1"/>
                </a:cxn>
                <a:cxn ang="0">
                  <a:pos x="T2" y="T3"/>
                </a:cxn>
                <a:cxn ang="0">
                  <a:pos x="T4" y="T5"/>
                </a:cxn>
                <a:cxn ang="0">
                  <a:pos x="T6" y="T7"/>
                </a:cxn>
                <a:cxn ang="0">
                  <a:pos x="T8" y="T9"/>
                </a:cxn>
              </a:cxnLst>
              <a:rect l="0" t="0" r="r" b="b"/>
              <a:pathLst>
                <a:path w="4066" h="5612">
                  <a:moveTo>
                    <a:pt x="4066" y="0"/>
                  </a:moveTo>
                  <a:lnTo>
                    <a:pt x="3825" y="3230"/>
                  </a:lnTo>
                  <a:lnTo>
                    <a:pt x="412" y="5612"/>
                  </a:lnTo>
                  <a:lnTo>
                    <a:pt x="0" y="2943"/>
                  </a:lnTo>
                  <a:lnTo>
                    <a:pt x="406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Rectangle 53">
            <a:extLst>
              <a:ext uri="{FF2B5EF4-FFF2-40B4-BE49-F238E27FC236}">
                <a16:creationId xmlns:a16="http://schemas.microsoft.com/office/drawing/2014/main" id="{6F95AA70-BF59-48A0-862B-AA0BAA6D8A7C}"/>
              </a:ext>
            </a:extLst>
          </p:cNvPr>
          <p:cNvSpPr/>
          <p:nvPr/>
        </p:nvSpPr>
        <p:spPr>
          <a:xfrm>
            <a:off x="13316" y="3371630"/>
            <a:ext cx="12188825" cy="3508698"/>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45" name="TextBox 144"/>
          <p:cNvSpPr txBox="1"/>
          <p:nvPr/>
        </p:nvSpPr>
        <p:spPr>
          <a:xfrm>
            <a:off x="7381288" y="1238448"/>
            <a:ext cx="2747160" cy="58477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Başlık</a:t>
            </a:r>
            <a:endParaRPr kumimoji="0" lang="en-US" sz="320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p:txBody>
      </p:sp>
      <p:cxnSp>
        <p:nvCxnSpPr>
          <p:cNvPr id="146" name="Straight Connector 145"/>
          <p:cNvCxnSpPr>
            <a:stCxn id="145" idx="1"/>
          </p:cNvCxnSpPr>
          <p:nvPr/>
        </p:nvCxnSpPr>
        <p:spPr>
          <a:xfrm flipH="1" flipV="1">
            <a:off x="6223000" y="1408774"/>
            <a:ext cx="1158288" cy="122062"/>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567129" y="2793511"/>
            <a:ext cx="1942868" cy="46166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1B325E"/>
                </a:solidFill>
                <a:effectLst/>
                <a:uLnTx/>
                <a:uFillTx/>
                <a:latin typeface="Arial" pitchFamily="34" charset="0"/>
                <a:ea typeface="+mn-ea"/>
                <a:cs typeface="Arial" pitchFamily="34" charset="0"/>
              </a:rPr>
              <a:t>Özet</a:t>
            </a:r>
            <a:endParaRPr kumimoji="0" lang="en-US" sz="2400" b="0" i="0" u="none" strike="noStrike" kern="0" cap="none" spc="0" normalizeH="0" baseline="0" noProof="0" dirty="0">
              <a:ln>
                <a:noFill/>
              </a:ln>
              <a:solidFill>
                <a:srgbClr val="1B325E"/>
              </a:solidFill>
              <a:effectLst/>
              <a:uLnTx/>
              <a:uFillTx/>
              <a:latin typeface="Arial" pitchFamily="34" charset="0"/>
              <a:ea typeface="+mn-ea"/>
              <a:cs typeface="Arial" pitchFamily="34" charset="0"/>
            </a:endParaRPr>
          </a:p>
        </p:txBody>
      </p:sp>
      <p:cxnSp>
        <p:nvCxnSpPr>
          <p:cNvPr id="152" name="Straight Connector 151"/>
          <p:cNvCxnSpPr/>
          <p:nvPr/>
        </p:nvCxnSpPr>
        <p:spPr>
          <a:xfrm flipH="1" flipV="1">
            <a:off x="3613346" y="3058120"/>
            <a:ext cx="846959" cy="10293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7506497" y="5584861"/>
            <a:ext cx="1942868" cy="461665"/>
          </a:xfrm>
          <a:prstGeom prst="rect">
            <a:avLst/>
          </a:prstGeom>
          <a:noFill/>
        </p:spPr>
        <p:txBody>
          <a:bodyPr wrap="square" rtlCol="0">
            <a:spAutoFit/>
          </a:bodyPr>
          <a:lstStyle>
            <a:defPPr>
              <a:defRPr lang="en-US"/>
            </a:defPPr>
            <a:lvl1pPr algn="r" defTabSz="1218987">
              <a:defRPr sz="2400" kern="0">
                <a:solidFill>
                  <a:prstClr val="white"/>
                </a:solidFill>
                <a:latin typeface="Arial" pitchFamily="34" charset="0"/>
                <a:cs typeface="Arial" pitchFamily="34" charset="0"/>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7030A0"/>
                </a:solidFill>
                <a:effectLst/>
                <a:uLnTx/>
                <a:uFillTx/>
                <a:latin typeface="Arial" pitchFamily="34" charset="0"/>
                <a:ea typeface="+mn-ea"/>
                <a:cs typeface="Arial" pitchFamily="34" charset="0"/>
              </a:rPr>
              <a:t>Sonuç</a:t>
            </a:r>
            <a:endParaRPr kumimoji="0" lang="en-US" sz="2400" b="0" i="0" u="none" strike="noStrike" kern="0" cap="none" spc="0" normalizeH="0" baseline="0" noProof="0" dirty="0">
              <a:ln>
                <a:noFill/>
              </a:ln>
              <a:solidFill>
                <a:srgbClr val="7030A0"/>
              </a:solidFill>
              <a:effectLst/>
              <a:uLnTx/>
              <a:uFillTx/>
              <a:latin typeface="Arial" pitchFamily="34" charset="0"/>
              <a:ea typeface="+mn-ea"/>
              <a:cs typeface="Arial" pitchFamily="34" charset="0"/>
            </a:endParaRPr>
          </a:p>
        </p:txBody>
      </p:sp>
      <p:cxnSp>
        <p:nvCxnSpPr>
          <p:cNvPr id="154" name="Straight Connector 153"/>
          <p:cNvCxnSpPr/>
          <p:nvPr/>
        </p:nvCxnSpPr>
        <p:spPr>
          <a:xfrm flipH="1" flipV="1">
            <a:off x="6541606" y="5776859"/>
            <a:ext cx="1021472" cy="29942"/>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B1C426F-ECF6-4AA9-B992-7322AE64D07B}"/>
              </a:ext>
            </a:extLst>
          </p:cNvPr>
          <p:cNvSpPr txBox="1"/>
          <p:nvPr/>
        </p:nvSpPr>
        <p:spPr>
          <a:xfrm>
            <a:off x="8333985" y="3848175"/>
            <a:ext cx="3377727" cy="830997"/>
          </a:xfrm>
          <a:prstGeom prst="rect">
            <a:avLst/>
          </a:prstGeom>
          <a:noFill/>
        </p:spPr>
        <p:txBody>
          <a:bodyPr wrap="square" rtlCol="0">
            <a:spAutoFit/>
          </a:bodyPr>
          <a:lstStyle>
            <a:defPPr>
              <a:defRPr lang="en-US"/>
            </a:defPPr>
            <a:lvl1pPr algn="r" defTabSz="1218987">
              <a:defRPr sz="2400" kern="0">
                <a:solidFill>
                  <a:prstClr val="white"/>
                </a:solidFill>
                <a:latin typeface="Arial" pitchFamily="34" charset="0"/>
                <a:cs typeface="Arial" pitchFamily="34" charset="0"/>
              </a:defRPr>
            </a:lvl1pPr>
          </a:lstStyle>
          <a:p>
            <a:pPr lvl="0" algn="l">
              <a:defRPr/>
            </a:pPr>
            <a:r>
              <a:rPr lang="en-US" dirty="0" err="1">
                <a:solidFill>
                  <a:srgbClr val="FFC000"/>
                </a:solidFill>
              </a:rPr>
              <a:t>Önerilen</a:t>
            </a:r>
            <a:r>
              <a:rPr lang="en-US" dirty="0">
                <a:solidFill>
                  <a:srgbClr val="FFC000"/>
                </a:solidFill>
              </a:rPr>
              <a:t> </a:t>
            </a:r>
            <a:r>
              <a:rPr lang="en-US" dirty="0" err="1">
                <a:solidFill>
                  <a:srgbClr val="FFC000"/>
                </a:solidFill>
              </a:rPr>
              <a:t>fikrin</a:t>
            </a:r>
            <a:r>
              <a:rPr lang="en-US" dirty="0">
                <a:solidFill>
                  <a:srgbClr val="FFC000"/>
                </a:solidFill>
              </a:rPr>
              <a:t> </a:t>
            </a:r>
            <a:r>
              <a:rPr lang="en-US" dirty="0" err="1">
                <a:solidFill>
                  <a:srgbClr val="FFC000"/>
                </a:solidFill>
              </a:rPr>
              <a:t>ve</a:t>
            </a:r>
            <a:r>
              <a:rPr lang="en-US" dirty="0">
                <a:solidFill>
                  <a:srgbClr val="FFC000"/>
                </a:solidFill>
              </a:rPr>
              <a:t> </a:t>
            </a:r>
            <a:r>
              <a:rPr lang="en-US" dirty="0" err="1">
                <a:solidFill>
                  <a:srgbClr val="FFC000"/>
                </a:solidFill>
              </a:rPr>
              <a:t>yöntemin</a:t>
            </a:r>
            <a:r>
              <a:rPr lang="en-US" dirty="0">
                <a:solidFill>
                  <a:srgbClr val="FFC000"/>
                </a:solidFill>
              </a:rPr>
              <a:t> </a:t>
            </a:r>
            <a:r>
              <a:rPr lang="en-US" dirty="0" err="1">
                <a:solidFill>
                  <a:srgbClr val="FFC000"/>
                </a:solidFill>
              </a:rPr>
              <a:t>arka</a:t>
            </a:r>
            <a:r>
              <a:rPr lang="en-US" dirty="0">
                <a:solidFill>
                  <a:srgbClr val="FFC000"/>
                </a:solidFill>
              </a:rPr>
              <a:t> </a:t>
            </a:r>
            <a:r>
              <a:rPr lang="en-US" dirty="0" err="1">
                <a:solidFill>
                  <a:srgbClr val="FFC000"/>
                </a:solidFill>
              </a:rPr>
              <a:t>planı</a:t>
            </a:r>
            <a:endParaRPr kumimoji="0" lang="en-US" sz="2400" b="0" i="0" u="none" strike="noStrike" kern="0" cap="none" spc="0" normalizeH="0" baseline="0" noProof="0" dirty="0">
              <a:ln>
                <a:noFill/>
              </a:ln>
              <a:solidFill>
                <a:srgbClr val="FFC000"/>
              </a:solidFill>
              <a:effectLst/>
              <a:uLnTx/>
              <a:uFillTx/>
            </a:endParaRPr>
          </a:p>
        </p:txBody>
      </p:sp>
      <p:cxnSp>
        <p:nvCxnSpPr>
          <p:cNvPr id="57" name="Straight Connector 56">
            <a:extLst>
              <a:ext uri="{FF2B5EF4-FFF2-40B4-BE49-F238E27FC236}">
                <a16:creationId xmlns:a16="http://schemas.microsoft.com/office/drawing/2014/main" id="{C155F978-5132-4A4D-8D87-F2AD69BB2448}"/>
              </a:ext>
            </a:extLst>
          </p:cNvPr>
          <p:cNvCxnSpPr/>
          <p:nvPr/>
        </p:nvCxnSpPr>
        <p:spPr>
          <a:xfrm flipH="1" flipV="1">
            <a:off x="7454413" y="3772081"/>
            <a:ext cx="824276" cy="310029"/>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Dikdörtgen 57"/>
          <p:cNvSpPr/>
          <p:nvPr/>
        </p:nvSpPr>
        <p:spPr>
          <a:xfrm>
            <a:off x="-10138" y="6345683"/>
            <a:ext cx="12200551" cy="538609"/>
          </a:xfrm>
          <a:prstGeom prst="rect">
            <a:avLst/>
          </a:prstGeom>
          <a:solidFill>
            <a:schemeClr val="bg1"/>
          </a:solidFill>
        </p:spPr>
        <p:txBody>
          <a:bodyPr wrap="square">
            <a:spAutoFit/>
          </a:bodyPr>
          <a:lstStyle/>
          <a:p>
            <a:pPr lvl="0" algn="just">
              <a:defRPr/>
            </a:pPr>
            <a:r>
              <a:rPr lang="en-US" sz="2900" b="1" dirty="0" err="1">
                <a:solidFill>
                  <a:srgbClr val="FF0000"/>
                </a:solidFill>
                <a:latin typeface="urw-din"/>
              </a:rPr>
              <a:t>Başlık</a:t>
            </a:r>
            <a:r>
              <a:rPr lang="en-US" sz="2900" b="1" dirty="0">
                <a:solidFill>
                  <a:srgbClr val="FF0000"/>
                </a:solidFill>
                <a:latin typeface="urw-din"/>
              </a:rPr>
              <a:t>, </a:t>
            </a:r>
            <a:r>
              <a:rPr lang="en-US" sz="2900" b="1" dirty="0" err="1">
                <a:solidFill>
                  <a:srgbClr val="FF0000"/>
                </a:solidFill>
                <a:latin typeface="urw-din"/>
              </a:rPr>
              <a:t>bir</a:t>
            </a:r>
            <a:r>
              <a:rPr lang="en-US" sz="2900" b="1" dirty="0">
                <a:solidFill>
                  <a:srgbClr val="FF0000"/>
                </a:solidFill>
                <a:latin typeface="urw-din"/>
              </a:rPr>
              <a:t> </a:t>
            </a:r>
            <a:r>
              <a:rPr lang="en-US" sz="2900" b="1" dirty="0" err="1">
                <a:solidFill>
                  <a:srgbClr val="FF0000"/>
                </a:solidFill>
                <a:latin typeface="urw-din"/>
              </a:rPr>
              <a:t>buzdağının</a:t>
            </a:r>
            <a:r>
              <a:rPr lang="en-US" sz="2900" b="1" dirty="0">
                <a:solidFill>
                  <a:srgbClr val="FF0000"/>
                </a:solidFill>
                <a:latin typeface="urw-din"/>
              </a:rPr>
              <a:t>/</a:t>
            </a:r>
            <a:r>
              <a:rPr lang="en-US" sz="2900" b="1" dirty="0" err="1">
                <a:solidFill>
                  <a:srgbClr val="FF0000"/>
                </a:solidFill>
                <a:latin typeface="urw-din"/>
              </a:rPr>
              <a:t>kağıdın</a:t>
            </a:r>
            <a:r>
              <a:rPr lang="en-US" sz="2900" b="1" dirty="0">
                <a:solidFill>
                  <a:srgbClr val="FF0000"/>
                </a:solidFill>
                <a:latin typeface="urw-din"/>
              </a:rPr>
              <a:t> </a:t>
            </a:r>
            <a:r>
              <a:rPr lang="en-US" sz="2900" b="1" dirty="0" err="1">
                <a:solidFill>
                  <a:srgbClr val="FF0000"/>
                </a:solidFill>
                <a:latin typeface="urw-din"/>
              </a:rPr>
              <a:t>görünen</a:t>
            </a:r>
            <a:r>
              <a:rPr lang="en-US" sz="2900" b="1" dirty="0">
                <a:solidFill>
                  <a:srgbClr val="FF0000"/>
                </a:solidFill>
                <a:latin typeface="urw-din"/>
              </a:rPr>
              <a:t> </a:t>
            </a:r>
            <a:r>
              <a:rPr lang="en-US" sz="2900" b="1" dirty="0" err="1">
                <a:solidFill>
                  <a:srgbClr val="FF0000"/>
                </a:solidFill>
                <a:latin typeface="urw-din"/>
              </a:rPr>
              <a:t>kısmı</a:t>
            </a:r>
            <a:r>
              <a:rPr lang="en-US" sz="2900" b="1" dirty="0">
                <a:solidFill>
                  <a:srgbClr val="FF0000"/>
                </a:solidFill>
                <a:latin typeface="urw-din"/>
              </a:rPr>
              <a:t> </a:t>
            </a:r>
            <a:r>
              <a:rPr lang="en-US" sz="2900" b="1" dirty="0" err="1">
                <a:solidFill>
                  <a:srgbClr val="FF0000"/>
                </a:solidFill>
                <a:latin typeface="urw-din"/>
              </a:rPr>
              <a:t>olarak</a:t>
            </a:r>
            <a:r>
              <a:rPr lang="en-US" sz="2900" b="1" dirty="0">
                <a:solidFill>
                  <a:srgbClr val="FF0000"/>
                </a:solidFill>
                <a:latin typeface="urw-din"/>
              </a:rPr>
              <a:t> </a:t>
            </a:r>
            <a:r>
              <a:rPr lang="en-US" sz="2900" b="1" dirty="0" err="1">
                <a:solidFill>
                  <a:srgbClr val="FF0000"/>
                </a:solidFill>
                <a:latin typeface="urw-din"/>
              </a:rPr>
              <a:t>tanımlanabilir</a:t>
            </a:r>
            <a:r>
              <a:rPr lang="en-US" sz="2900" b="1" dirty="0">
                <a:solidFill>
                  <a:srgbClr val="FF0000"/>
                </a:solidFill>
                <a:latin typeface="urw-din"/>
              </a:rPr>
              <a:t>.</a:t>
            </a:r>
            <a:endParaRPr kumimoji="0" lang="en-US" sz="2900" b="1" i="0" u="none" strike="noStrike" kern="1200" cap="none" spc="0" normalizeH="0" baseline="0" noProof="0" dirty="0">
              <a:ln>
                <a:noFill/>
              </a:ln>
              <a:solidFill>
                <a:srgbClr val="FF0000"/>
              </a:solidFill>
              <a:effectLst/>
              <a:uLnTx/>
              <a:uFillTx/>
              <a:latin typeface="urw-din"/>
              <a:ea typeface="+mn-ea"/>
              <a:cs typeface="+mn-cs"/>
            </a:endParaRPr>
          </a:p>
        </p:txBody>
      </p:sp>
      <p:sp>
        <p:nvSpPr>
          <p:cNvPr id="59" name="TextBox 55">
            <a:extLst>
              <a:ext uri="{FF2B5EF4-FFF2-40B4-BE49-F238E27FC236}">
                <a16:creationId xmlns:a16="http://schemas.microsoft.com/office/drawing/2014/main" id="{DB1C426F-ECF6-4AA9-B992-7322AE64D07B}"/>
              </a:ext>
            </a:extLst>
          </p:cNvPr>
          <p:cNvSpPr txBox="1"/>
          <p:nvPr/>
        </p:nvSpPr>
        <p:spPr>
          <a:xfrm>
            <a:off x="2265247" y="4380158"/>
            <a:ext cx="1942868" cy="461665"/>
          </a:xfrm>
          <a:prstGeom prst="rect">
            <a:avLst/>
          </a:prstGeom>
          <a:noFill/>
        </p:spPr>
        <p:txBody>
          <a:bodyPr wrap="square" rtlCol="0">
            <a:spAutoFit/>
          </a:bodyPr>
          <a:lstStyle>
            <a:defPPr>
              <a:defRPr lang="en-US"/>
            </a:defPPr>
            <a:lvl1pPr algn="r" defTabSz="1218987">
              <a:defRPr sz="2400" kern="0">
                <a:solidFill>
                  <a:prstClr val="white"/>
                </a:solidFill>
                <a:latin typeface="Arial" pitchFamily="34" charset="0"/>
                <a:cs typeface="Arial" pitchFamily="34" charset="0"/>
              </a:defRPr>
            </a:lvl1p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prstClr val="white"/>
                </a:solidFill>
                <a:effectLst/>
                <a:uLnTx/>
                <a:uFillTx/>
                <a:latin typeface="Arial" pitchFamily="34" charset="0"/>
                <a:ea typeface="+mn-ea"/>
                <a:cs typeface="Arial" pitchFamily="34" charset="0"/>
              </a:rPr>
              <a:t>Giriş</a:t>
            </a: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60" name="Straight Connector 56">
            <a:extLst>
              <a:ext uri="{FF2B5EF4-FFF2-40B4-BE49-F238E27FC236}">
                <a16:creationId xmlns:a16="http://schemas.microsoft.com/office/drawing/2014/main" id="{C155F978-5132-4A4D-8D87-F2AD69BB2448}"/>
              </a:ext>
            </a:extLst>
          </p:cNvPr>
          <p:cNvCxnSpPr/>
          <p:nvPr/>
        </p:nvCxnSpPr>
        <p:spPr>
          <a:xfrm flipV="1">
            <a:off x="4022149" y="4050599"/>
            <a:ext cx="849743" cy="368244"/>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1" name="Resim 40"/>
          <p:cNvPicPr>
            <a:picLocks noChangeAspect="1"/>
          </p:cNvPicPr>
          <p:nvPr/>
        </p:nvPicPr>
        <p:blipFill rotWithShape="1">
          <a:blip r:embed="rId2">
            <a:extLst>
              <a:ext uri="{28A0092B-C50C-407E-A947-70E740481C1C}">
                <a14:useLocalDpi xmlns:a14="http://schemas.microsoft.com/office/drawing/2010/main" val="0"/>
              </a:ext>
            </a:extLst>
          </a:blip>
          <a:srcRect l="6488" t="12382"/>
          <a:stretch/>
        </p:blipFill>
        <p:spPr>
          <a:xfrm>
            <a:off x="9668595" y="231753"/>
            <a:ext cx="2500706" cy="3182939"/>
          </a:xfrm>
          <a:prstGeom prst="rect">
            <a:avLst/>
          </a:prstGeom>
          <a:effectLst>
            <a:outerShdw blurRad="50800" dist="38100" dir="2700000" algn="tl" rotWithShape="0">
              <a:prstClr val="black">
                <a:alpha val="40000"/>
              </a:prstClr>
            </a:outerShdw>
          </a:effectLst>
        </p:spPr>
      </p:pic>
      <p:sp>
        <p:nvSpPr>
          <p:cNvPr id="42" name="Round Same Side Corner Rectangle 35"/>
          <p:cNvSpPr/>
          <p:nvPr/>
        </p:nvSpPr>
        <p:spPr>
          <a:xfrm rot="5400000">
            <a:off x="1363302" y="-702283"/>
            <a:ext cx="674560" cy="3401164"/>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43" name="Rectangle 44"/>
          <p:cNvSpPr/>
          <p:nvPr/>
        </p:nvSpPr>
        <p:spPr>
          <a:xfrm>
            <a:off x="218824" y="671123"/>
            <a:ext cx="2393496" cy="646331"/>
          </a:xfrm>
          <a:prstGeom prst="rect">
            <a:avLst/>
          </a:prstGeom>
        </p:spPr>
        <p:txBody>
          <a:bodyPr wrap="square" lIns="0" rIns="0" anchor="ct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Başlık</a:t>
            </a:r>
            <a:endParaRPr kumimoji="0" lang="en-US" sz="1400" b="0"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532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93273" y="1958831"/>
            <a:ext cx="8913090" cy="830997"/>
          </a:xfrm>
          <a:prstGeom prst="rect">
            <a:avLst/>
          </a:prstGeom>
        </p:spPr>
        <p:txBody>
          <a:bodyPr wrap="square">
            <a:spAutoFit/>
          </a:bodyPr>
          <a:lstStyle/>
          <a:p>
            <a:pPr algn="just"/>
            <a:r>
              <a:rPr lang="en-US" sz="2400" dirty="0" err="1">
                <a:latin typeface="urw-din"/>
              </a:rPr>
              <a:t>İyi</a:t>
            </a:r>
            <a:r>
              <a:rPr lang="en-US" sz="2400" dirty="0">
                <a:latin typeface="urw-din"/>
              </a:rPr>
              <a:t> </a:t>
            </a:r>
            <a:r>
              <a:rPr lang="en-US" sz="2400" dirty="0" err="1">
                <a:latin typeface="urw-din"/>
              </a:rPr>
              <a:t>bir</a:t>
            </a:r>
            <a:r>
              <a:rPr lang="en-US" sz="2400" dirty="0">
                <a:latin typeface="urw-din"/>
              </a:rPr>
              <a:t> </a:t>
            </a:r>
            <a:r>
              <a:rPr lang="en-US" sz="2400" dirty="0" err="1">
                <a:latin typeface="urw-din"/>
              </a:rPr>
              <a:t>araştırma</a:t>
            </a:r>
            <a:r>
              <a:rPr lang="en-US" sz="2400" dirty="0">
                <a:latin typeface="urw-din"/>
              </a:rPr>
              <a:t> </a:t>
            </a:r>
            <a:r>
              <a:rPr lang="en-US" sz="2400" dirty="0" err="1">
                <a:latin typeface="urw-din"/>
              </a:rPr>
              <a:t>makalesi</a:t>
            </a:r>
            <a:r>
              <a:rPr lang="en-US" sz="2400" dirty="0">
                <a:latin typeface="urw-din"/>
              </a:rPr>
              <a:t>, </a:t>
            </a:r>
            <a:r>
              <a:rPr lang="tr-TR" sz="2400" dirty="0">
                <a:latin typeface="urw-din"/>
              </a:rPr>
              <a:t>üzerinde </a:t>
            </a:r>
            <a:r>
              <a:rPr lang="en-US" sz="2400" dirty="0" err="1">
                <a:latin typeface="urw-din"/>
              </a:rPr>
              <a:t>iyi</a:t>
            </a:r>
            <a:r>
              <a:rPr lang="tr-TR" sz="2400" dirty="0">
                <a:latin typeface="urw-din"/>
              </a:rPr>
              <a:t>ce</a:t>
            </a:r>
            <a:r>
              <a:rPr lang="en-US" sz="2400" dirty="0">
                <a:latin typeface="urw-din"/>
              </a:rPr>
              <a:t> </a:t>
            </a:r>
            <a:r>
              <a:rPr lang="en-US" sz="2400" dirty="0" err="1">
                <a:latin typeface="urw-din"/>
              </a:rPr>
              <a:t>düşünülmüş</a:t>
            </a:r>
            <a:r>
              <a:rPr lang="en-US" sz="2400" dirty="0">
                <a:latin typeface="urw-din"/>
              </a:rPr>
              <a:t> </a:t>
            </a:r>
            <a:r>
              <a:rPr lang="en-US" sz="2400" dirty="0" err="1">
                <a:latin typeface="urw-din"/>
              </a:rPr>
              <a:t>bir</a:t>
            </a:r>
            <a:r>
              <a:rPr lang="en-US" sz="2400" dirty="0">
                <a:latin typeface="urw-din"/>
              </a:rPr>
              <a:t> </a:t>
            </a:r>
            <a:r>
              <a:rPr lang="tr-TR" sz="2400" dirty="0">
                <a:latin typeface="urw-din"/>
              </a:rPr>
              <a:t>BAŞLIK</a:t>
            </a:r>
            <a:r>
              <a:rPr lang="en-US" sz="2400" dirty="0">
                <a:latin typeface="urw-din"/>
              </a:rPr>
              <a:t>'a </a:t>
            </a:r>
            <a:r>
              <a:rPr lang="en-US" sz="2400" dirty="0" err="1">
                <a:latin typeface="urw-din"/>
              </a:rPr>
              <a:t>dayanır</a:t>
            </a:r>
            <a:r>
              <a:rPr lang="en-US" sz="2400" dirty="0">
                <a:latin typeface="urw-din"/>
              </a:rPr>
              <a:t>.</a:t>
            </a:r>
          </a:p>
        </p:txBody>
      </p:sp>
      <p:sp>
        <p:nvSpPr>
          <p:cNvPr id="5" name="Dikdörtgen 4"/>
          <p:cNvSpPr/>
          <p:nvPr/>
        </p:nvSpPr>
        <p:spPr>
          <a:xfrm>
            <a:off x="2225965" y="4181670"/>
            <a:ext cx="9393380"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Etkili</a:t>
            </a:r>
            <a:r>
              <a:rPr lang="en-US" sz="2200" dirty="0">
                <a:latin typeface="urw-din"/>
              </a:rPr>
              <a:t> </a:t>
            </a:r>
            <a:r>
              <a:rPr lang="en-US" sz="2200" dirty="0" err="1">
                <a:latin typeface="urw-din"/>
              </a:rPr>
              <a:t>bir</a:t>
            </a:r>
            <a:r>
              <a:rPr lang="en-US" sz="2200" dirty="0">
                <a:latin typeface="urw-din"/>
              </a:rPr>
              <a:t> </a:t>
            </a:r>
            <a:r>
              <a:rPr lang="en-US" sz="2200" b="1" dirty="0" err="1">
                <a:latin typeface="urw-din"/>
              </a:rPr>
              <a:t>başlık</a:t>
            </a:r>
            <a:r>
              <a:rPr lang="en-US" sz="2200" dirty="0">
                <a:latin typeface="urw-din"/>
              </a:rPr>
              <a:t>, </a:t>
            </a:r>
            <a:r>
              <a:rPr lang="en-US" sz="2200" dirty="0" err="1">
                <a:latin typeface="urw-din"/>
              </a:rPr>
              <a:t>yazıda</a:t>
            </a:r>
            <a:r>
              <a:rPr lang="en-US" sz="2200" dirty="0">
                <a:latin typeface="urw-din"/>
              </a:rPr>
              <a:t> </a:t>
            </a:r>
            <a:r>
              <a:rPr lang="en-US" sz="2200" dirty="0" err="1">
                <a:latin typeface="urw-din"/>
              </a:rPr>
              <a:t>kullanılan</a:t>
            </a:r>
            <a:r>
              <a:rPr lang="en-US" sz="2200" dirty="0">
                <a:latin typeface="urw-din"/>
              </a:rPr>
              <a:t> </a:t>
            </a:r>
            <a:r>
              <a:rPr lang="en-US" sz="2200" b="1" dirty="0" err="1">
                <a:latin typeface="urw-din"/>
              </a:rPr>
              <a:t>anahtar</a:t>
            </a:r>
            <a:r>
              <a:rPr lang="en-US" sz="2200" b="1" dirty="0">
                <a:latin typeface="urw-din"/>
              </a:rPr>
              <a:t> </a:t>
            </a:r>
            <a:r>
              <a:rPr lang="en-US" sz="2200" b="1" dirty="0" err="1">
                <a:latin typeface="urw-din"/>
              </a:rPr>
              <a:t>kelimeleri</a:t>
            </a:r>
            <a:r>
              <a:rPr lang="en-US" sz="2200" dirty="0">
                <a:latin typeface="urw-din"/>
              </a:rPr>
              <a:t> </a:t>
            </a:r>
            <a:r>
              <a:rPr lang="en-US" sz="2200" dirty="0" err="1">
                <a:latin typeface="urw-din"/>
              </a:rPr>
              <a:t>içermelidir</a:t>
            </a:r>
            <a:r>
              <a:rPr lang="en-US" sz="2200" dirty="0">
                <a:latin typeface="urw-din"/>
              </a:rPr>
              <a:t>.</a:t>
            </a:r>
          </a:p>
        </p:txBody>
      </p:sp>
      <p:sp>
        <p:nvSpPr>
          <p:cNvPr id="15" name="Dikdörtgen 14"/>
          <p:cNvSpPr/>
          <p:nvPr/>
        </p:nvSpPr>
        <p:spPr>
          <a:xfrm>
            <a:off x="2225965" y="4836179"/>
            <a:ext cx="8280398"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İyi</a:t>
            </a:r>
            <a:r>
              <a:rPr lang="en-US" sz="2200" dirty="0">
                <a:latin typeface="urw-din"/>
              </a:rPr>
              <a:t> </a:t>
            </a:r>
            <a:r>
              <a:rPr lang="en-US" sz="2200" dirty="0" err="1">
                <a:latin typeface="urw-din"/>
              </a:rPr>
              <a:t>bir</a:t>
            </a:r>
            <a:r>
              <a:rPr lang="en-US" sz="2200" dirty="0">
                <a:latin typeface="urw-din"/>
              </a:rPr>
              <a:t> </a:t>
            </a:r>
            <a:r>
              <a:rPr lang="en-US" sz="2200" dirty="0" err="1">
                <a:latin typeface="urw-din"/>
              </a:rPr>
              <a:t>araştırma</a:t>
            </a:r>
            <a:r>
              <a:rPr lang="en-US" sz="2200" dirty="0">
                <a:latin typeface="urw-din"/>
              </a:rPr>
              <a:t> </a:t>
            </a:r>
            <a:r>
              <a:rPr lang="en-US" sz="2200" dirty="0" err="1">
                <a:latin typeface="urw-din"/>
              </a:rPr>
              <a:t>başlığı</a:t>
            </a:r>
            <a:r>
              <a:rPr lang="en-US" sz="2200" dirty="0">
                <a:latin typeface="urw-din"/>
              </a:rPr>
              <a:t> </a:t>
            </a:r>
            <a:r>
              <a:rPr lang="en-US" sz="2200" b="1" dirty="0">
                <a:latin typeface="urw-din"/>
              </a:rPr>
              <a:t>12 </a:t>
            </a:r>
            <a:r>
              <a:rPr lang="en-US" sz="2200" b="1" dirty="0" err="1">
                <a:latin typeface="urw-din"/>
              </a:rPr>
              <a:t>kelimeyi</a:t>
            </a:r>
            <a:r>
              <a:rPr lang="en-US" sz="2200" b="1" dirty="0">
                <a:latin typeface="urw-din"/>
              </a:rPr>
              <a:t> </a:t>
            </a:r>
            <a:r>
              <a:rPr lang="en-US" sz="2200" dirty="0" err="1">
                <a:latin typeface="urw-din"/>
              </a:rPr>
              <a:t>geçmemelidir</a:t>
            </a:r>
            <a:r>
              <a:rPr lang="en-US" sz="2200" dirty="0">
                <a:latin typeface="urw-din"/>
              </a:rPr>
              <a:t>.</a:t>
            </a:r>
            <a:endParaRPr lang="en-US" sz="2200" b="1" dirty="0">
              <a:latin typeface="urw-din"/>
            </a:endParaRPr>
          </a:p>
        </p:txBody>
      </p:sp>
      <p:sp>
        <p:nvSpPr>
          <p:cNvPr id="16" name="Dikdörtgen 15"/>
          <p:cNvSpPr/>
          <p:nvPr/>
        </p:nvSpPr>
        <p:spPr>
          <a:xfrm>
            <a:off x="1593271" y="2841874"/>
            <a:ext cx="10358583" cy="461665"/>
          </a:xfrm>
          <a:prstGeom prst="rect">
            <a:avLst/>
          </a:prstGeom>
        </p:spPr>
        <p:txBody>
          <a:bodyPr wrap="square">
            <a:spAutoFit/>
          </a:bodyPr>
          <a:lstStyle/>
          <a:p>
            <a:pPr algn="just"/>
            <a:r>
              <a:rPr lang="en-US" sz="2400" dirty="0" err="1">
                <a:latin typeface="urw-din"/>
              </a:rPr>
              <a:t>Başlığın</a:t>
            </a:r>
            <a:r>
              <a:rPr lang="en-US" sz="2400" dirty="0">
                <a:latin typeface="urw-din"/>
              </a:rPr>
              <a:t> </a:t>
            </a:r>
            <a:r>
              <a:rPr lang="en-US" sz="2400" dirty="0" err="1">
                <a:latin typeface="urw-din"/>
              </a:rPr>
              <a:t>temel</a:t>
            </a:r>
            <a:r>
              <a:rPr lang="en-US" sz="2400" dirty="0">
                <a:latin typeface="urw-din"/>
              </a:rPr>
              <a:t> </a:t>
            </a:r>
            <a:r>
              <a:rPr lang="en-US" sz="2400" dirty="0" err="1">
                <a:latin typeface="urw-din"/>
              </a:rPr>
              <a:t>işlevi</a:t>
            </a:r>
            <a:r>
              <a:rPr lang="en-US" sz="2400" dirty="0">
                <a:latin typeface="urw-din"/>
              </a:rPr>
              <a:t> </a:t>
            </a:r>
            <a:r>
              <a:rPr lang="en-US" sz="2400" dirty="0" err="1">
                <a:latin typeface="urw-din"/>
              </a:rPr>
              <a:t>makalenin</a:t>
            </a:r>
            <a:r>
              <a:rPr lang="en-US" sz="2400" dirty="0">
                <a:latin typeface="urw-din"/>
              </a:rPr>
              <a:t> </a:t>
            </a:r>
            <a:r>
              <a:rPr lang="en-US" sz="2400" dirty="0" err="1">
                <a:latin typeface="urw-din"/>
              </a:rPr>
              <a:t>içeriğini</a:t>
            </a:r>
            <a:r>
              <a:rPr lang="en-US" sz="2400" dirty="0">
                <a:latin typeface="urw-din"/>
              </a:rPr>
              <a:t> </a:t>
            </a:r>
            <a:r>
              <a:rPr lang="en-US" sz="2400" dirty="0" err="1">
                <a:latin typeface="urw-din"/>
              </a:rPr>
              <a:t>özetlemektir</a:t>
            </a:r>
            <a:r>
              <a:rPr lang="en-US" sz="2400" dirty="0">
                <a:latin typeface="urw-din"/>
              </a:rPr>
              <a:t>.</a:t>
            </a:r>
          </a:p>
        </p:txBody>
      </p:sp>
      <p:sp>
        <p:nvSpPr>
          <p:cNvPr id="17" name="Dikdörtgen 16"/>
          <p:cNvSpPr/>
          <p:nvPr/>
        </p:nvSpPr>
        <p:spPr>
          <a:xfrm>
            <a:off x="2225965" y="5490688"/>
            <a:ext cx="9393380" cy="430887"/>
          </a:xfrm>
          <a:prstGeom prst="rect">
            <a:avLst/>
          </a:prstGeom>
        </p:spPr>
        <p:txBody>
          <a:bodyPr wrap="square">
            <a:spAutoFit/>
          </a:bodyPr>
          <a:lstStyle/>
          <a:p>
            <a:pPr marL="342900" indent="-342900" algn="just">
              <a:buFont typeface="Arial" panose="020B0604020202020204" pitchFamily="34" charset="0"/>
              <a:buChar char="•"/>
            </a:pPr>
            <a:r>
              <a:rPr lang="en-US" sz="2200" dirty="0" err="1">
                <a:latin typeface="urw-din"/>
              </a:rPr>
              <a:t>Etkili</a:t>
            </a:r>
            <a:r>
              <a:rPr lang="en-US" sz="2200" dirty="0">
                <a:latin typeface="urw-din"/>
              </a:rPr>
              <a:t> </a:t>
            </a:r>
            <a:r>
              <a:rPr lang="en-US" sz="2200" dirty="0" err="1">
                <a:latin typeface="urw-din"/>
              </a:rPr>
              <a:t>bir</a:t>
            </a:r>
            <a:r>
              <a:rPr lang="en-US" sz="2200" dirty="0">
                <a:latin typeface="urw-din"/>
              </a:rPr>
              <a:t> </a:t>
            </a:r>
            <a:r>
              <a:rPr lang="en-US" sz="2200" dirty="0" err="1">
                <a:latin typeface="urw-din"/>
              </a:rPr>
              <a:t>başlık</a:t>
            </a:r>
            <a:r>
              <a:rPr lang="en-US" sz="2200" dirty="0">
                <a:latin typeface="urw-din"/>
              </a:rPr>
              <a:t> </a:t>
            </a:r>
            <a:r>
              <a:rPr lang="en-US" sz="2200" b="1" dirty="0" err="1">
                <a:latin typeface="urw-din"/>
              </a:rPr>
              <a:t>kısa</a:t>
            </a:r>
            <a:r>
              <a:rPr lang="en-US" sz="2200" b="1" dirty="0">
                <a:latin typeface="urw-din"/>
              </a:rPr>
              <a:t> </a:t>
            </a:r>
            <a:r>
              <a:rPr lang="en-US" sz="2200" b="1" dirty="0" err="1">
                <a:latin typeface="urw-din"/>
              </a:rPr>
              <a:t>ve</a:t>
            </a:r>
            <a:r>
              <a:rPr lang="en-US" sz="2200" b="1" dirty="0">
                <a:latin typeface="urw-din"/>
              </a:rPr>
              <a:t> </a:t>
            </a:r>
            <a:r>
              <a:rPr lang="en-US" sz="2200" b="1" dirty="0" err="1">
                <a:latin typeface="urw-din"/>
              </a:rPr>
              <a:t>bilgilendirici</a:t>
            </a:r>
            <a:r>
              <a:rPr lang="en-US" sz="2200" b="1" dirty="0">
                <a:latin typeface="urw-din"/>
              </a:rPr>
              <a:t> </a:t>
            </a:r>
            <a:r>
              <a:rPr lang="en-US" sz="2200" dirty="0" err="1">
                <a:latin typeface="urw-din"/>
              </a:rPr>
              <a:t>olmalıdır</a:t>
            </a:r>
            <a:r>
              <a:rPr lang="en-US" sz="2200" dirty="0">
                <a:latin typeface="urw-din"/>
              </a:rPr>
              <a:t>.</a:t>
            </a:r>
          </a:p>
        </p:txBody>
      </p:sp>
      <p:sp>
        <p:nvSpPr>
          <p:cNvPr id="18" name="Dikdörtgen 17"/>
          <p:cNvSpPr/>
          <p:nvPr/>
        </p:nvSpPr>
        <p:spPr>
          <a:xfrm>
            <a:off x="1593271" y="3527161"/>
            <a:ext cx="9137814" cy="430887"/>
          </a:xfrm>
          <a:prstGeom prst="rect">
            <a:avLst/>
          </a:prstGeom>
        </p:spPr>
        <p:txBody>
          <a:bodyPr wrap="square">
            <a:spAutoFit/>
          </a:bodyPr>
          <a:lstStyle/>
          <a:p>
            <a:pPr algn="just"/>
            <a:r>
              <a:rPr lang="en-US" sz="2200" b="1" dirty="0" err="1">
                <a:solidFill>
                  <a:srgbClr val="FF0000"/>
                </a:solidFill>
                <a:latin typeface="urw-din"/>
              </a:rPr>
              <a:t>Etkili</a:t>
            </a:r>
            <a:r>
              <a:rPr lang="en-US" sz="2200" b="1" dirty="0">
                <a:solidFill>
                  <a:srgbClr val="FF0000"/>
                </a:solidFill>
                <a:latin typeface="urw-din"/>
              </a:rPr>
              <a:t> </a:t>
            </a:r>
            <a:r>
              <a:rPr lang="en-US" sz="2200" b="1" dirty="0" err="1">
                <a:solidFill>
                  <a:srgbClr val="FF0000"/>
                </a:solidFill>
                <a:latin typeface="urw-din"/>
              </a:rPr>
              <a:t>bir</a:t>
            </a:r>
            <a:r>
              <a:rPr lang="en-US" sz="2200" b="1" dirty="0">
                <a:solidFill>
                  <a:srgbClr val="FF0000"/>
                </a:solidFill>
                <a:latin typeface="urw-din"/>
              </a:rPr>
              <a:t> </a:t>
            </a:r>
            <a:r>
              <a:rPr lang="tr-TR" sz="2200" b="1" dirty="0">
                <a:solidFill>
                  <a:srgbClr val="FF0000"/>
                </a:solidFill>
                <a:latin typeface="urw-din"/>
              </a:rPr>
              <a:t>başlık</a:t>
            </a:r>
            <a:r>
              <a:rPr lang="en-US" sz="2200" b="1" dirty="0">
                <a:solidFill>
                  <a:srgbClr val="FF0000"/>
                </a:solidFill>
                <a:latin typeface="urw-din"/>
              </a:rPr>
              <a:t> </a:t>
            </a:r>
            <a:r>
              <a:rPr lang="en-US" sz="2200" b="1" dirty="0" err="1">
                <a:solidFill>
                  <a:srgbClr val="FF0000"/>
                </a:solidFill>
                <a:latin typeface="urw-din"/>
              </a:rPr>
              <a:t>belirlemek</a:t>
            </a:r>
            <a:r>
              <a:rPr lang="en-US" sz="2200" b="1" dirty="0">
                <a:solidFill>
                  <a:srgbClr val="FF0000"/>
                </a:solidFill>
                <a:latin typeface="urw-din"/>
              </a:rPr>
              <a:t> </a:t>
            </a:r>
            <a:r>
              <a:rPr lang="en-US" sz="2200" b="1" dirty="0" err="1">
                <a:solidFill>
                  <a:srgbClr val="FF0000"/>
                </a:solidFill>
                <a:latin typeface="urw-din"/>
              </a:rPr>
              <a:t>için</a:t>
            </a:r>
            <a:r>
              <a:rPr lang="en-US" sz="2200" b="1" dirty="0">
                <a:solidFill>
                  <a:srgbClr val="FF0000"/>
                </a:solidFill>
                <a:latin typeface="urw-din"/>
              </a:rPr>
              <a:t> </a:t>
            </a:r>
            <a:r>
              <a:rPr lang="en-US" sz="2200" b="1" dirty="0" err="1">
                <a:solidFill>
                  <a:srgbClr val="FF0000"/>
                </a:solidFill>
                <a:latin typeface="urw-din"/>
              </a:rPr>
              <a:t>öneriler</a:t>
            </a:r>
            <a:r>
              <a:rPr lang="en-US" sz="2200" b="1" dirty="0">
                <a:solidFill>
                  <a:srgbClr val="FF0000"/>
                </a:solidFill>
                <a:latin typeface="urw-din"/>
              </a:rPr>
              <a:t>:</a:t>
            </a:r>
          </a:p>
        </p:txBody>
      </p:sp>
      <p:sp>
        <p:nvSpPr>
          <p:cNvPr id="19" name="Round Same Side Corner Rectangle 35"/>
          <p:cNvSpPr/>
          <p:nvPr/>
        </p:nvSpPr>
        <p:spPr>
          <a:xfrm rot="5400000">
            <a:off x="1363302" y="-702283"/>
            <a:ext cx="674560" cy="3401164"/>
          </a:xfrm>
          <a:prstGeom prst="round2SameRect">
            <a:avLst>
              <a:gd name="adj1" fmla="val 50000"/>
              <a:gd name="adj2" fmla="val 0"/>
            </a:avLst>
          </a:prstGeom>
          <a:gradFill flip="none" rotWithShape="1">
            <a:gsLst>
              <a:gs pos="0">
                <a:srgbClr val="A01F62">
                  <a:shade val="30000"/>
                  <a:satMod val="115000"/>
                </a:srgbClr>
              </a:gs>
              <a:gs pos="50000">
                <a:srgbClr val="A01F62">
                  <a:shade val="67500"/>
                  <a:satMod val="115000"/>
                </a:srgbClr>
              </a:gs>
              <a:gs pos="100000">
                <a:srgbClr val="A01F62">
                  <a:shade val="100000"/>
                  <a:satMod val="115000"/>
                </a:srgbClr>
              </a:gs>
            </a:gsLst>
            <a:lin ang="16200000" scaled="1"/>
            <a:tileRect/>
          </a:gradFill>
          <a:ln w="25400" cap="flat" cmpd="sng" algn="ctr">
            <a:noFill/>
            <a:prstDash val="solid"/>
          </a:ln>
          <a:effectLst/>
        </p:spPr>
        <p:txBody>
          <a:bodyPr rtlCol="0" anchor="ctr"/>
          <a:lstStyle/>
          <a:p>
            <a:pPr algn="ctr" defTabSz="1219170"/>
            <a:endParaRPr lang="en-US" sz="2000" kern="0">
              <a:solidFill>
                <a:srgbClr val="FFFFFF"/>
              </a:solidFill>
              <a:latin typeface="Roboto"/>
            </a:endParaRPr>
          </a:p>
        </p:txBody>
      </p:sp>
      <p:sp>
        <p:nvSpPr>
          <p:cNvPr id="20" name="Rectangle 44"/>
          <p:cNvSpPr/>
          <p:nvPr/>
        </p:nvSpPr>
        <p:spPr>
          <a:xfrm>
            <a:off x="218824" y="671123"/>
            <a:ext cx="2393496" cy="646331"/>
          </a:xfrm>
          <a:prstGeom prst="rect">
            <a:avLst/>
          </a:prstGeom>
        </p:spPr>
        <p:txBody>
          <a:bodyPr wrap="square" lIns="0" rIns="0" anchor="ct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225" normalizeH="0" baseline="0" noProof="0" dirty="0">
                <a:ln>
                  <a:noFill/>
                </a:ln>
                <a:solidFill>
                  <a:srgbClr val="FFFFFF"/>
                </a:solidFill>
                <a:effectLst>
                  <a:outerShdw blurRad="63500" sx="102000" sy="102000" algn="ctr" rotWithShape="0">
                    <a:prstClr val="black">
                      <a:alpha val="40000"/>
                    </a:prstClr>
                  </a:outerShdw>
                </a:effectLst>
                <a:uLnTx/>
                <a:uFillTx/>
                <a:latin typeface="Roboto"/>
                <a:ea typeface="+mn-ea"/>
                <a:cs typeface="+mn-cs"/>
              </a:rPr>
              <a:t>Başlık</a:t>
            </a:r>
            <a:endParaRPr kumimoji="0" lang="en-US" sz="1400" b="0"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1585370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17" grpId="0"/>
      <p:bldP spid="1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ceberg PowerPoint Diagram">
      <a:dk1>
        <a:sysClr val="windowText" lastClr="000000"/>
      </a:dk1>
      <a:lt1>
        <a:sysClr val="window" lastClr="FFFFFF"/>
      </a:lt1>
      <a:dk2>
        <a:srgbClr val="1F497D"/>
      </a:dk2>
      <a:lt2>
        <a:srgbClr val="EEECE1"/>
      </a:lt2>
      <a:accent1>
        <a:srgbClr val="1B325E"/>
      </a:accent1>
      <a:accent2>
        <a:srgbClr val="257DC4"/>
      </a:accent2>
      <a:accent3>
        <a:srgbClr val="9CC5E5"/>
      </a:accent3>
      <a:accent4>
        <a:srgbClr val="F26C4F"/>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1604</TotalTime>
  <Words>2496</Words>
  <Application>Microsoft Office PowerPoint</Application>
  <PresentationFormat>Geniş ekran</PresentationFormat>
  <Paragraphs>395</Paragraphs>
  <Slides>45</Slides>
  <Notes>17</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45</vt:i4>
      </vt:variant>
    </vt:vector>
  </HeadingPairs>
  <TitlesOfParts>
    <vt:vector size="55" baseType="lpstr">
      <vt:lpstr>Arial</vt:lpstr>
      <vt:lpstr>Calibri</vt:lpstr>
      <vt:lpstr>Calibri Light</vt:lpstr>
      <vt:lpstr>Helvetica</vt:lpstr>
      <vt:lpstr>Roboto</vt:lpstr>
      <vt:lpstr>Söhne</vt:lpstr>
      <vt:lpstr>urw-din</vt:lpstr>
      <vt:lpstr>Wingdings</vt:lpstr>
      <vt:lpstr>Office Teması</vt:lpstr>
      <vt:lpstr>Office Theme</vt:lpstr>
      <vt:lpstr>PowerPoint Sunusu</vt:lpstr>
      <vt:lpstr>Kaliteli Bir Araştırma Makalesi Yazma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 Effective Research Paper</dc:title>
  <dc:creator>ng</dc:creator>
  <cp:lastModifiedBy>Irmak</cp:lastModifiedBy>
  <cp:revision>228</cp:revision>
  <dcterms:created xsi:type="dcterms:W3CDTF">2021-11-26T20:08:20Z</dcterms:created>
  <dcterms:modified xsi:type="dcterms:W3CDTF">2024-05-10T12:45:57Z</dcterms:modified>
</cp:coreProperties>
</file>